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4" r:id="rId6"/>
    <p:sldId id="263" r:id="rId7"/>
    <p:sldId id="261" r:id="rId8"/>
    <p:sldId id="267" r:id="rId9"/>
    <p:sldId id="268" r:id="rId10"/>
    <p:sldId id="271" r:id="rId11"/>
    <p:sldId id="272" r:id="rId12"/>
    <p:sldId id="269" r:id="rId13"/>
    <p:sldId id="270" r:id="rId14"/>
    <p:sldId id="275" r:id="rId15"/>
    <p:sldId id="276" r:id="rId16"/>
    <p:sldId id="277" r:id="rId17"/>
    <p:sldId id="278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2793D-DA74-4AD5-96D2-A7645426DA2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2DA4695-6F0F-4F9E-A763-7219B7EFFCE4}">
      <dgm:prSet phldrT="[Текст]"/>
      <dgm:spPr/>
      <dgm:t>
        <a:bodyPr/>
        <a:lstStyle/>
        <a:p>
          <a:r>
            <a:rPr lang="ru-RU" dirty="0" smtClean="0"/>
            <a:t>Данные ГИА</a:t>
          </a:r>
          <a:endParaRPr lang="ru-RU" dirty="0"/>
        </a:p>
      </dgm:t>
    </dgm:pt>
    <dgm:pt modelId="{85BE4B2B-1DD8-444A-9CAD-94132622B158}" type="parTrans" cxnId="{8B9AFBA6-4A42-49CF-91C5-953C359D6B56}">
      <dgm:prSet/>
      <dgm:spPr/>
      <dgm:t>
        <a:bodyPr/>
        <a:lstStyle/>
        <a:p>
          <a:endParaRPr lang="ru-RU"/>
        </a:p>
      </dgm:t>
    </dgm:pt>
    <dgm:pt modelId="{B4E326C3-44A4-4ED0-AA7A-325344A13ADC}" type="sibTrans" cxnId="{8B9AFBA6-4A42-49CF-91C5-953C359D6B56}">
      <dgm:prSet/>
      <dgm:spPr/>
      <dgm:t>
        <a:bodyPr/>
        <a:lstStyle/>
        <a:p>
          <a:endParaRPr lang="ru-RU"/>
        </a:p>
      </dgm:t>
    </dgm:pt>
    <dgm:pt modelId="{A5188761-4BF5-495F-8643-8626A72F2F12}">
      <dgm:prSet phldrT="[Текст]"/>
      <dgm:spPr/>
      <dgm:t>
        <a:bodyPr/>
        <a:lstStyle/>
        <a:p>
          <a:r>
            <a:rPr lang="ru-RU" dirty="0" smtClean="0"/>
            <a:t>Муниципальные мониторинговые исследования</a:t>
          </a:r>
          <a:endParaRPr lang="ru-RU" dirty="0"/>
        </a:p>
      </dgm:t>
    </dgm:pt>
    <dgm:pt modelId="{C46DD25A-089D-479C-ADC3-0D989393FE56}" type="parTrans" cxnId="{C44744FE-40DD-4AB3-8B3E-0676D34F77F3}">
      <dgm:prSet/>
      <dgm:spPr/>
      <dgm:t>
        <a:bodyPr/>
        <a:lstStyle/>
        <a:p>
          <a:endParaRPr lang="ru-RU"/>
        </a:p>
      </dgm:t>
    </dgm:pt>
    <dgm:pt modelId="{54C40DD8-3019-41F7-A284-B984FC5EA6B9}" type="sibTrans" cxnId="{C44744FE-40DD-4AB3-8B3E-0676D34F77F3}">
      <dgm:prSet/>
      <dgm:spPr/>
      <dgm:t>
        <a:bodyPr/>
        <a:lstStyle/>
        <a:p>
          <a:endParaRPr lang="ru-RU"/>
        </a:p>
      </dgm:t>
    </dgm:pt>
    <dgm:pt modelId="{A059B260-941C-4CEB-826A-4C16E20D1C25}">
      <dgm:prSet phldrT="[Текст]"/>
      <dgm:spPr/>
      <dgm:t>
        <a:bodyPr/>
        <a:lstStyle/>
        <a:p>
          <a:r>
            <a:rPr lang="ru-RU" dirty="0" smtClean="0"/>
            <a:t>Школьные системы оценивания учебных и </a:t>
          </a:r>
          <a:r>
            <a:rPr lang="ru-RU" dirty="0" err="1" smtClean="0"/>
            <a:t>внеучебных</a:t>
          </a:r>
          <a:r>
            <a:rPr lang="ru-RU" dirty="0" smtClean="0"/>
            <a:t> достижений учащихся.</a:t>
          </a:r>
          <a:endParaRPr lang="ru-RU" dirty="0"/>
        </a:p>
      </dgm:t>
    </dgm:pt>
    <dgm:pt modelId="{2E230CA0-C61B-4CE8-9A01-CCFE774B66EE}" type="parTrans" cxnId="{29F8DCB4-1619-402E-A458-C924839F2FE7}">
      <dgm:prSet/>
      <dgm:spPr/>
      <dgm:t>
        <a:bodyPr/>
        <a:lstStyle/>
        <a:p>
          <a:endParaRPr lang="ru-RU"/>
        </a:p>
      </dgm:t>
    </dgm:pt>
    <dgm:pt modelId="{50616AFC-816A-4B96-A8D8-05BCD00CAB58}" type="sibTrans" cxnId="{29F8DCB4-1619-402E-A458-C924839F2FE7}">
      <dgm:prSet/>
      <dgm:spPr/>
      <dgm:t>
        <a:bodyPr/>
        <a:lstStyle/>
        <a:p>
          <a:endParaRPr lang="ru-RU"/>
        </a:p>
      </dgm:t>
    </dgm:pt>
    <dgm:pt modelId="{1431B650-2827-4E93-8DC7-1F09175E8386}">
      <dgm:prSet phldrT="[Текст]"/>
      <dgm:spPr/>
      <dgm:t>
        <a:bodyPr/>
        <a:lstStyle/>
        <a:p>
          <a:r>
            <a:rPr lang="ru-RU" dirty="0" smtClean="0"/>
            <a:t>Результаты профильных олимпиад, конференций, и пр. различного уровня</a:t>
          </a:r>
          <a:endParaRPr lang="ru-RU" dirty="0"/>
        </a:p>
      </dgm:t>
    </dgm:pt>
    <dgm:pt modelId="{8A19209B-035A-421E-9398-713A3747D2A4}" type="parTrans" cxnId="{7FD6F5C8-B041-4E67-9459-26C5C5481345}">
      <dgm:prSet/>
      <dgm:spPr/>
      <dgm:t>
        <a:bodyPr/>
        <a:lstStyle/>
        <a:p>
          <a:endParaRPr lang="ru-RU"/>
        </a:p>
      </dgm:t>
    </dgm:pt>
    <dgm:pt modelId="{76D46CA3-9F79-4804-BC59-B6B0929D3A0F}" type="sibTrans" cxnId="{7FD6F5C8-B041-4E67-9459-26C5C5481345}">
      <dgm:prSet/>
      <dgm:spPr/>
      <dgm:t>
        <a:bodyPr/>
        <a:lstStyle/>
        <a:p>
          <a:endParaRPr lang="ru-RU"/>
        </a:p>
      </dgm:t>
    </dgm:pt>
    <dgm:pt modelId="{76EE2BFE-68BC-4613-B90E-52808AA30535}">
      <dgm:prSet phldrT="[Текст]"/>
      <dgm:spPr/>
      <dgm:t>
        <a:bodyPr/>
        <a:lstStyle/>
        <a:p>
          <a:r>
            <a:rPr lang="ru-RU" dirty="0" smtClean="0"/>
            <a:t>Качественный рост интерактивного </a:t>
          </a:r>
          <a:r>
            <a:rPr lang="ru-RU" dirty="0" err="1" smtClean="0"/>
            <a:t>портфолио</a:t>
          </a:r>
          <a:r>
            <a:rPr lang="ru-RU" dirty="0" smtClean="0"/>
            <a:t> учащихся</a:t>
          </a:r>
          <a:endParaRPr lang="ru-RU" dirty="0"/>
        </a:p>
      </dgm:t>
    </dgm:pt>
    <dgm:pt modelId="{9A5E9CAB-9502-41DA-8E8E-61DEEFC16848}" type="parTrans" cxnId="{C4680279-48DD-409F-87FC-BB27AB5801FB}">
      <dgm:prSet/>
      <dgm:spPr/>
      <dgm:t>
        <a:bodyPr/>
        <a:lstStyle/>
        <a:p>
          <a:endParaRPr lang="ru-RU"/>
        </a:p>
      </dgm:t>
    </dgm:pt>
    <dgm:pt modelId="{2D82A31C-16D8-458F-B9B2-2AF09084115E}" type="sibTrans" cxnId="{C4680279-48DD-409F-87FC-BB27AB5801FB}">
      <dgm:prSet/>
      <dgm:spPr/>
      <dgm:t>
        <a:bodyPr/>
        <a:lstStyle/>
        <a:p>
          <a:endParaRPr lang="ru-RU"/>
        </a:p>
      </dgm:t>
    </dgm:pt>
    <dgm:pt modelId="{36EFAFD7-1A09-43A2-9833-B6976561FB90}" type="pres">
      <dgm:prSet presAssocID="{D072793D-DA74-4AD5-96D2-A7645426DA2A}" presName="Name0" presStyleCnt="0">
        <dgm:presLayoutVars>
          <dgm:dir/>
          <dgm:animLvl val="lvl"/>
          <dgm:resizeHandles val="exact"/>
        </dgm:presLayoutVars>
      </dgm:prSet>
      <dgm:spPr/>
    </dgm:pt>
    <dgm:pt modelId="{F089B85F-2FAC-42EC-A82E-1912DB3D1F91}" type="pres">
      <dgm:prSet presAssocID="{76EE2BFE-68BC-4613-B90E-52808AA30535}" presName="Name8" presStyleCnt="0"/>
      <dgm:spPr/>
    </dgm:pt>
    <dgm:pt modelId="{8231FEFA-9315-40A1-AFC2-A7C1B3DDA21D}" type="pres">
      <dgm:prSet presAssocID="{76EE2BFE-68BC-4613-B90E-52808AA30535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BA280-ACAA-4934-AA4E-125A8CD00DBA}" type="pres">
      <dgm:prSet presAssocID="{76EE2BFE-68BC-4613-B90E-52808AA305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ED24A-E693-411C-B793-8886379F9CAB}" type="pres">
      <dgm:prSet presAssocID="{1431B650-2827-4E93-8DC7-1F09175E8386}" presName="Name8" presStyleCnt="0"/>
      <dgm:spPr/>
    </dgm:pt>
    <dgm:pt modelId="{9B1A1EBF-7F61-4946-9D94-0C97FA2B7093}" type="pres">
      <dgm:prSet presAssocID="{1431B650-2827-4E93-8DC7-1F09175E8386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BF59A-A71E-49DF-808B-7B2EA0225443}" type="pres">
      <dgm:prSet presAssocID="{1431B650-2827-4E93-8DC7-1F09175E83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2FB0B-16DF-4778-AD2E-F69155959F74}" type="pres">
      <dgm:prSet presAssocID="{32DA4695-6F0F-4F9E-A763-7219B7EFFCE4}" presName="Name8" presStyleCnt="0"/>
      <dgm:spPr/>
    </dgm:pt>
    <dgm:pt modelId="{05DC8349-88A7-4344-BCC5-B7EE1A55ED65}" type="pres">
      <dgm:prSet presAssocID="{32DA4695-6F0F-4F9E-A763-7219B7EFFCE4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3855F-291A-44E0-AA26-AAAE650A1858}" type="pres">
      <dgm:prSet presAssocID="{32DA4695-6F0F-4F9E-A763-7219B7EFFC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74090-5391-4164-975A-C456ADD06498}" type="pres">
      <dgm:prSet presAssocID="{A5188761-4BF5-495F-8643-8626A72F2F12}" presName="Name8" presStyleCnt="0"/>
      <dgm:spPr/>
    </dgm:pt>
    <dgm:pt modelId="{3516B431-58B8-4FDF-AAE9-6B9737A1C599}" type="pres">
      <dgm:prSet presAssocID="{A5188761-4BF5-495F-8643-8626A72F2F1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B69A4-CB0F-4809-835E-44F4750B2FBF}" type="pres">
      <dgm:prSet presAssocID="{A5188761-4BF5-495F-8643-8626A72F2F1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EC182-5636-431B-A35E-80C98BF8048D}" type="pres">
      <dgm:prSet presAssocID="{A059B260-941C-4CEB-826A-4C16E20D1C25}" presName="Name8" presStyleCnt="0"/>
      <dgm:spPr/>
    </dgm:pt>
    <dgm:pt modelId="{4FAC584C-AE16-45BF-9C20-26B0B9F61B3D}" type="pres">
      <dgm:prSet presAssocID="{A059B260-941C-4CEB-826A-4C16E20D1C25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901B5-81F7-4FC9-8FE8-17EB6EA0FB3C}" type="pres">
      <dgm:prSet presAssocID="{A059B260-941C-4CEB-826A-4C16E20D1C2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028727-ED71-43C4-A0B6-EAF562E9ED64}" type="presOf" srcId="{76EE2BFE-68BC-4613-B90E-52808AA30535}" destId="{9B1BA280-ACAA-4934-AA4E-125A8CD00DBA}" srcOrd="1" destOrd="0" presId="urn:microsoft.com/office/officeart/2005/8/layout/pyramid1"/>
    <dgm:cxn modelId="{8B9AFBA6-4A42-49CF-91C5-953C359D6B56}" srcId="{D072793D-DA74-4AD5-96D2-A7645426DA2A}" destId="{32DA4695-6F0F-4F9E-A763-7219B7EFFCE4}" srcOrd="2" destOrd="0" parTransId="{85BE4B2B-1DD8-444A-9CAD-94132622B158}" sibTransId="{B4E326C3-44A4-4ED0-AA7A-325344A13ADC}"/>
    <dgm:cxn modelId="{7FD6F5C8-B041-4E67-9459-26C5C5481345}" srcId="{D072793D-DA74-4AD5-96D2-A7645426DA2A}" destId="{1431B650-2827-4E93-8DC7-1F09175E8386}" srcOrd="1" destOrd="0" parTransId="{8A19209B-035A-421E-9398-713A3747D2A4}" sibTransId="{76D46CA3-9F79-4804-BC59-B6B0929D3A0F}"/>
    <dgm:cxn modelId="{AAE09DAC-975C-400F-BFB2-101EB4ABBC64}" type="presOf" srcId="{A059B260-941C-4CEB-826A-4C16E20D1C25}" destId="{4FAC584C-AE16-45BF-9C20-26B0B9F61B3D}" srcOrd="0" destOrd="0" presId="urn:microsoft.com/office/officeart/2005/8/layout/pyramid1"/>
    <dgm:cxn modelId="{55C83DDA-A701-4A55-AAD9-98BBE36A990B}" type="presOf" srcId="{76EE2BFE-68BC-4613-B90E-52808AA30535}" destId="{8231FEFA-9315-40A1-AFC2-A7C1B3DDA21D}" srcOrd="0" destOrd="0" presId="urn:microsoft.com/office/officeart/2005/8/layout/pyramid1"/>
    <dgm:cxn modelId="{8287F04D-43D9-4E2E-9E36-D8BD39344686}" type="presOf" srcId="{1431B650-2827-4E93-8DC7-1F09175E8386}" destId="{990BF59A-A71E-49DF-808B-7B2EA0225443}" srcOrd="1" destOrd="0" presId="urn:microsoft.com/office/officeart/2005/8/layout/pyramid1"/>
    <dgm:cxn modelId="{C44744FE-40DD-4AB3-8B3E-0676D34F77F3}" srcId="{D072793D-DA74-4AD5-96D2-A7645426DA2A}" destId="{A5188761-4BF5-495F-8643-8626A72F2F12}" srcOrd="3" destOrd="0" parTransId="{C46DD25A-089D-479C-ADC3-0D989393FE56}" sibTransId="{54C40DD8-3019-41F7-A284-B984FC5EA6B9}"/>
    <dgm:cxn modelId="{A5D8C5D9-BF6C-4730-A361-7E202BA629E5}" type="presOf" srcId="{1431B650-2827-4E93-8DC7-1F09175E8386}" destId="{9B1A1EBF-7F61-4946-9D94-0C97FA2B7093}" srcOrd="0" destOrd="0" presId="urn:microsoft.com/office/officeart/2005/8/layout/pyramid1"/>
    <dgm:cxn modelId="{C4680279-48DD-409F-87FC-BB27AB5801FB}" srcId="{D072793D-DA74-4AD5-96D2-A7645426DA2A}" destId="{76EE2BFE-68BC-4613-B90E-52808AA30535}" srcOrd="0" destOrd="0" parTransId="{9A5E9CAB-9502-41DA-8E8E-61DEEFC16848}" sibTransId="{2D82A31C-16D8-458F-B9B2-2AF09084115E}"/>
    <dgm:cxn modelId="{DED49E8C-718F-4B39-8DE1-0CFC04C83F62}" type="presOf" srcId="{A5188761-4BF5-495F-8643-8626A72F2F12}" destId="{630B69A4-CB0F-4809-835E-44F4750B2FBF}" srcOrd="1" destOrd="0" presId="urn:microsoft.com/office/officeart/2005/8/layout/pyramid1"/>
    <dgm:cxn modelId="{921E6524-A052-4E8D-9D34-CA671B4D5852}" type="presOf" srcId="{32DA4695-6F0F-4F9E-A763-7219B7EFFCE4}" destId="{05DC8349-88A7-4344-BCC5-B7EE1A55ED65}" srcOrd="0" destOrd="0" presId="urn:microsoft.com/office/officeart/2005/8/layout/pyramid1"/>
    <dgm:cxn modelId="{4D9C9456-B94A-4B39-9AC0-18DDD37B63DE}" type="presOf" srcId="{32DA4695-6F0F-4F9E-A763-7219B7EFFCE4}" destId="{B553855F-291A-44E0-AA26-AAAE650A1858}" srcOrd="1" destOrd="0" presId="urn:microsoft.com/office/officeart/2005/8/layout/pyramid1"/>
    <dgm:cxn modelId="{58D2EFCC-E26B-44E5-86DA-DA2DD571013A}" type="presOf" srcId="{D072793D-DA74-4AD5-96D2-A7645426DA2A}" destId="{36EFAFD7-1A09-43A2-9833-B6976561FB90}" srcOrd="0" destOrd="0" presId="urn:microsoft.com/office/officeart/2005/8/layout/pyramid1"/>
    <dgm:cxn modelId="{FE18D064-E8BD-4F3A-9297-A7E2817CFEBC}" type="presOf" srcId="{A059B260-941C-4CEB-826A-4C16E20D1C25}" destId="{331901B5-81F7-4FC9-8FE8-17EB6EA0FB3C}" srcOrd="1" destOrd="0" presId="urn:microsoft.com/office/officeart/2005/8/layout/pyramid1"/>
    <dgm:cxn modelId="{C72107CC-A36C-4A9A-B040-190B851910FE}" type="presOf" srcId="{A5188761-4BF5-495F-8643-8626A72F2F12}" destId="{3516B431-58B8-4FDF-AAE9-6B9737A1C599}" srcOrd="0" destOrd="0" presId="urn:microsoft.com/office/officeart/2005/8/layout/pyramid1"/>
    <dgm:cxn modelId="{29F8DCB4-1619-402E-A458-C924839F2FE7}" srcId="{D072793D-DA74-4AD5-96D2-A7645426DA2A}" destId="{A059B260-941C-4CEB-826A-4C16E20D1C25}" srcOrd="4" destOrd="0" parTransId="{2E230CA0-C61B-4CE8-9A01-CCFE774B66EE}" sibTransId="{50616AFC-816A-4B96-A8D8-05BCD00CAB58}"/>
    <dgm:cxn modelId="{9A429847-8210-485E-9F7C-7A0C04D86353}" type="presParOf" srcId="{36EFAFD7-1A09-43A2-9833-B6976561FB90}" destId="{F089B85F-2FAC-42EC-A82E-1912DB3D1F91}" srcOrd="0" destOrd="0" presId="urn:microsoft.com/office/officeart/2005/8/layout/pyramid1"/>
    <dgm:cxn modelId="{5AE21F7E-4B29-4DF0-9AE6-9F90EC78E617}" type="presParOf" srcId="{F089B85F-2FAC-42EC-A82E-1912DB3D1F91}" destId="{8231FEFA-9315-40A1-AFC2-A7C1B3DDA21D}" srcOrd="0" destOrd="0" presId="urn:microsoft.com/office/officeart/2005/8/layout/pyramid1"/>
    <dgm:cxn modelId="{1D847F7D-546B-4B8B-8CA7-51AEE55DF4B1}" type="presParOf" srcId="{F089B85F-2FAC-42EC-A82E-1912DB3D1F91}" destId="{9B1BA280-ACAA-4934-AA4E-125A8CD00DBA}" srcOrd="1" destOrd="0" presId="urn:microsoft.com/office/officeart/2005/8/layout/pyramid1"/>
    <dgm:cxn modelId="{F23C0381-3C10-4BF5-A834-16D7127C0B12}" type="presParOf" srcId="{36EFAFD7-1A09-43A2-9833-B6976561FB90}" destId="{510ED24A-E693-411C-B793-8886379F9CAB}" srcOrd="1" destOrd="0" presId="urn:microsoft.com/office/officeart/2005/8/layout/pyramid1"/>
    <dgm:cxn modelId="{FC89C7E7-4A55-4E98-B7CF-BD8139DF4224}" type="presParOf" srcId="{510ED24A-E693-411C-B793-8886379F9CAB}" destId="{9B1A1EBF-7F61-4946-9D94-0C97FA2B7093}" srcOrd="0" destOrd="0" presId="urn:microsoft.com/office/officeart/2005/8/layout/pyramid1"/>
    <dgm:cxn modelId="{DD5C13D8-DEF6-46F9-84C7-9E835C0BF83A}" type="presParOf" srcId="{510ED24A-E693-411C-B793-8886379F9CAB}" destId="{990BF59A-A71E-49DF-808B-7B2EA0225443}" srcOrd="1" destOrd="0" presId="urn:microsoft.com/office/officeart/2005/8/layout/pyramid1"/>
    <dgm:cxn modelId="{E0255EF8-4AF5-41CB-94BE-CA9DEC8CC4FA}" type="presParOf" srcId="{36EFAFD7-1A09-43A2-9833-B6976561FB90}" destId="{6DB2FB0B-16DF-4778-AD2E-F69155959F74}" srcOrd="2" destOrd="0" presId="urn:microsoft.com/office/officeart/2005/8/layout/pyramid1"/>
    <dgm:cxn modelId="{D32AA882-E9FA-4A53-960A-D7D6F5C93A0E}" type="presParOf" srcId="{6DB2FB0B-16DF-4778-AD2E-F69155959F74}" destId="{05DC8349-88A7-4344-BCC5-B7EE1A55ED65}" srcOrd="0" destOrd="0" presId="urn:microsoft.com/office/officeart/2005/8/layout/pyramid1"/>
    <dgm:cxn modelId="{DDFD4F80-8707-41D3-919B-9BCDA4CB8C6E}" type="presParOf" srcId="{6DB2FB0B-16DF-4778-AD2E-F69155959F74}" destId="{B553855F-291A-44E0-AA26-AAAE650A1858}" srcOrd="1" destOrd="0" presId="urn:microsoft.com/office/officeart/2005/8/layout/pyramid1"/>
    <dgm:cxn modelId="{E0ACABA6-AC60-4E44-AFB8-DB418E2994A6}" type="presParOf" srcId="{36EFAFD7-1A09-43A2-9833-B6976561FB90}" destId="{83774090-5391-4164-975A-C456ADD06498}" srcOrd="3" destOrd="0" presId="urn:microsoft.com/office/officeart/2005/8/layout/pyramid1"/>
    <dgm:cxn modelId="{495AC331-D092-4032-8EC5-5EF883619AC5}" type="presParOf" srcId="{83774090-5391-4164-975A-C456ADD06498}" destId="{3516B431-58B8-4FDF-AAE9-6B9737A1C599}" srcOrd="0" destOrd="0" presId="urn:microsoft.com/office/officeart/2005/8/layout/pyramid1"/>
    <dgm:cxn modelId="{71205D9B-374B-4194-A6AD-F7AC86ED24A0}" type="presParOf" srcId="{83774090-5391-4164-975A-C456ADD06498}" destId="{630B69A4-CB0F-4809-835E-44F4750B2FBF}" srcOrd="1" destOrd="0" presId="urn:microsoft.com/office/officeart/2005/8/layout/pyramid1"/>
    <dgm:cxn modelId="{8C18AC19-F303-44AE-8F37-2B1F241DDA0E}" type="presParOf" srcId="{36EFAFD7-1A09-43A2-9833-B6976561FB90}" destId="{DFEEC182-5636-431B-A35E-80C98BF8048D}" srcOrd="4" destOrd="0" presId="urn:microsoft.com/office/officeart/2005/8/layout/pyramid1"/>
    <dgm:cxn modelId="{27955D3F-CAAE-4F64-B4BC-EC14ED2992FD}" type="presParOf" srcId="{DFEEC182-5636-431B-A35E-80C98BF8048D}" destId="{4FAC584C-AE16-45BF-9C20-26B0B9F61B3D}" srcOrd="0" destOrd="0" presId="urn:microsoft.com/office/officeart/2005/8/layout/pyramid1"/>
    <dgm:cxn modelId="{F4FE3296-C0CD-4178-A7D7-781B94BF482F}" type="presParOf" srcId="{DFEEC182-5636-431B-A35E-80C98BF8048D}" destId="{331901B5-81F7-4FC9-8FE8-17EB6EA0FB3C}" srcOrd="1" destOrd="0" presId="urn:microsoft.com/office/officeart/2005/8/layout/pyramid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5AC042-8B16-47D3-8EDF-1EB3CD84F4B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95622E-717A-4FD7-A9AF-DDE5550B3691}">
      <dgm:prSet phldrT="[Текст]"/>
      <dgm:spPr/>
      <dgm:t>
        <a:bodyPr/>
        <a:lstStyle/>
        <a:p>
          <a:r>
            <a:rPr lang="ru-RU" dirty="0" smtClean="0"/>
            <a:t>КО  </a:t>
          </a:r>
          <a:endParaRPr lang="ru-RU" dirty="0"/>
        </a:p>
      </dgm:t>
    </dgm:pt>
    <dgm:pt modelId="{A3E10277-D362-4ADB-9019-AEC431EF48E8}" type="parTrans" cxnId="{18DC381D-6C5A-4F64-9984-BFE85EB864AB}">
      <dgm:prSet/>
      <dgm:spPr/>
      <dgm:t>
        <a:bodyPr/>
        <a:lstStyle/>
        <a:p>
          <a:endParaRPr lang="ru-RU"/>
        </a:p>
      </dgm:t>
    </dgm:pt>
    <dgm:pt modelId="{77C9E73A-0CA3-4847-B87D-8F77898E1C6E}" type="sibTrans" cxnId="{18DC381D-6C5A-4F64-9984-BFE85EB864AB}">
      <dgm:prSet/>
      <dgm:spPr/>
      <dgm:t>
        <a:bodyPr/>
        <a:lstStyle/>
        <a:p>
          <a:endParaRPr lang="ru-RU"/>
        </a:p>
      </dgm:t>
    </dgm:pt>
    <dgm:pt modelId="{9EE36473-8558-4858-B8B2-FAE74C7B9161}">
      <dgm:prSet phldrT="[Текст]"/>
      <dgm:spPr/>
      <dgm:t>
        <a:bodyPr/>
        <a:lstStyle/>
        <a:p>
          <a:r>
            <a:rPr lang="ru-RU" dirty="0" smtClean="0"/>
            <a:t>Развитие сетевого взаимодействия ОО, в т.ч. нормативно закрепленных ч/</a:t>
          </a:r>
          <a:r>
            <a:rPr lang="ru-RU" dirty="0" err="1" smtClean="0"/>
            <a:t>з</a:t>
          </a:r>
          <a:r>
            <a:rPr lang="ru-RU" dirty="0" smtClean="0"/>
            <a:t> МЗ, договора, регламенты.</a:t>
          </a:r>
          <a:endParaRPr lang="ru-RU" dirty="0"/>
        </a:p>
      </dgm:t>
    </dgm:pt>
    <dgm:pt modelId="{18628425-B5E6-4CBE-9901-5CFC8F13B80A}" type="parTrans" cxnId="{D335B9F4-4EAD-46C1-9C00-76F6E83E5CB4}">
      <dgm:prSet/>
      <dgm:spPr/>
      <dgm:t>
        <a:bodyPr/>
        <a:lstStyle/>
        <a:p>
          <a:endParaRPr lang="ru-RU"/>
        </a:p>
      </dgm:t>
    </dgm:pt>
    <dgm:pt modelId="{1BBCD954-7E6D-49C5-9802-8B9204963625}" type="sibTrans" cxnId="{D335B9F4-4EAD-46C1-9C00-76F6E83E5CB4}">
      <dgm:prSet/>
      <dgm:spPr/>
      <dgm:t>
        <a:bodyPr/>
        <a:lstStyle/>
        <a:p>
          <a:endParaRPr lang="ru-RU"/>
        </a:p>
      </dgm:t>
    </dgm:pt>
    <dgm:pt modelId="{7B27F8AD-B018-4042-AB79-EC0BE435E543}">
      <dgm:prSet phldrT="[Текст]"/>
      <dgm:spPr/>
      <dgm:t>
        <a:bodyPr/>
        <a:lstStyle/>
        <a:p>
          <a:r>
            <a:rPr lang="ru-RU" dirty="0" smtClean="0"/>
            <a:t>Увеличение числа профильных муниципальных, школьных мероприятий; увеличение охвата учащихся данными мероприятиями.</a:t>
          </a:r>
          <a:endParaRPr lang="ru-RU" dirty="0"/>
        </a:p>
      </dgm:t>
    </dgm:pt>
    <dgm:pt modelId="{15DB48FA-4DA4-40D0-A6AB-741288B4C58F}" type="parTrans" cxnId="{77368BC4-A18E-4421-8E50-B932425BA465}">
      <dgm:prSet/>
      <dgm:spPr/>
      <dgm:t>
        <a:bodyPr/>
        <a:lstStyle/>
        <a:p>
          <a:endParaRPr lang="ru-RU"/>
        </a:p>
      </dgm:t>
    </dgm:pt>
    <dgm:pt modelId="{2B3D1475-C17C-4CD8-AB56-A39BFA83A956}" type="sibTrans" cxnId="{77368BC4-A18E-4421-8E50-B932425BA465}">
      <dgm:prSet/>
      <dgm:spPr/>
      <dgm:t>
        <a:bodyPr/>
        <a:lstStyle/>
        <a:p>
          <a:endParaRPr lang="ru-RU"/>
        </a:p>
      </dgm:t>
    </dgm:pt>
    <dgm:pt modelId="{3A6245B1-C4D7-4A46-8381-71095B95C0C0}">
      <dgm:prSet phldrT="[Текст]"/>
      <dgm:spPr/>
      <dgm:t>
        <a:bodyPr/>
        <a:lstStyle/>
        <a:p>
          <a:r>
            <a:rPr lang="ru-RU" dirty="0" smtClean="0"/>
            <a:t>Увеличение доли числа учащихся, принимающих участие в профильных мероприятиях регионального, федерального уровней.</a:t>
          </a:r>
          <a:endParaRPr lang="ru-RU" dirty="0"/>
        </a:p>
      </dgm:t>
    </dgm:pt>
    <dgm:pt modelId="{C0D4E340-D5D0-4EEE-9B7D-AD77984D8FC3}" type="parTrans" cxnId="{C20C51F2-4DF7-4315-B234-CB8788BF2857}">
      <dgm:prSet/>
      <dgm:spPr/>
      <dgm:t>
        <a:bodyPr/>
        <a:lstStyle/>
        <a:p>
          <a:endParaRPr lang="ru-RU"/>
        </a:p>
      </dgm:t>
    </dgm:pt>
    <dgm:pt modelId="{D183B79A-FF78-49F1-BE8A-299425C14FDF}" type="sibTrans" cxnId="{C20C51F2-4DF7-4315-B234-CB8788BF2857}">
      <dgm:prSet/>
      <dgm:spPr/>
      <dgm:t>
        <a:bodyPr/>
        <a:lstStyle/>
        <a:p>
          <a:endParaRPr lang="ru-RU"/>
        </a:p>
      </dgm:t>
    </dgm:pt>
    <dgm:pt modelId="{3E8E4499-A9F1-4E33-B2D0-BC8905B47312}">
      <dgm:prSet phldrT="[Текст]" phldr="1"/>
      <dgm:spPr/>
      <dgm:t>
        <a:bodyPr/>
        <a:lstStyle/>
        <a:p>
          <a:endParaRPr lang="ru-RU" dirty="0"/>
        </a:p>
      </dgm:t>
    </dgm:pt>
    <dgm:pt modelId="{EA8C1C89-770C-4CF2-BE02-E0A0084AB2CC}" type="parTrans" cxnId="{149EC40A-E647-4D46-BF5A-A24CBC5AEEEE}">
      <dgm:prSet/>
      <dgm:spPr/>
      <dgm:t>
        <a:bodyPr/>
        <a:lstStyle/>
        <a:p>
          <a:endParaRPr lang="ru-RU"/>
        </a:p>
      </dgm:t>
    </dgm:pt>
    <dgm:pt modelId="{8788B58A-22C1-4BE0-A1F5-A7B3EE39F78E}" type="sibTrans" cxnId="{149EC40A-E647-4D46-BF5A-A24CBC5AEEEE}">
      <dgm:prSet/>
      <dgm:spPr/>
      <dgm:t>
        <a:bodyPr/>
        <a:lstStyle/>
        <a:p>
          <a:endParaRPr lang="ru-RU"/>
        </a:p>
      </dgm:t>
    </dgm:pt>
    <dgm:pt modelId="{16ADC8D9-D310-4D6D-ABA3-494B0F7A0194}">
      <dgm:prSet/>
      <dgm:spPr/>
      <dgm:t>
        <a:bodyPr/>
        <a:lstStyle/>
        <a:p>
          <a:r>
            <a:rPr lang="ru-RU" dirty="0" smtClean="0"/>
            <a:t>Новые  модели организации обучения учащихся основной и старшей школ.</a:t>
          </a:r>
          <a:endParaRPr lang="ru-RU" dirty="0"/>
        </a:p>
      </dgm:t>
    </dgm:pt>
    <dgm:pt modelId="{7134092C-B856-4B88-8BB8-2F8C96EBC1D6}" type="parTrans" cxnId="{E8048082-6890-4D8F-89CB-5A592EBD0707}">
      <dgm:prSet/>
      <dgm:spPr/>
      <dgm:t>
        <a:bodyPr/>
        <a:lstStyle/>
        <a:p>
          <a:endParaRPr lang="ru-RU"/>
        </a:p>
      </dgm:t>
    </dgm:pt>
    <dgm:pt modelId="{16E5B42B-DE9D-4CB5-80AE-A41B4735EB6B}" type="sibTrans" cxnId="{E8048082-6890-4D8F-89CB-5A592EBD0707}">
      <dgm:prSet/>
      <dgm:spPr/>
      <dgm:t>
        <a:bodyPr/>
        <a:lstStyle/>
        <a:p>
          <a:endParaRPr lang="ru-RU"/>
        </a:p>
      </dgm:t>
    </dgm:pt>
    <dgm:pt modelId="{EE2E9728-7C32-4484-881A-8A32C0CA8235}" type="pres">
      <dgm:prSet presAssocID="{755AC042-8B16-47D3-8EDF-1EB3CD84F4B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0CCF8-03FD-4921-807A-AAEBF342FF6F}" type="pres">
      <dgm:prSet presAssocID="{755AC042-8B16-47D3-8EDF-1EB3CD84F4B6}" presName="matrix" presStyleCnt="0"/>
      <dgm:spPr/>
    </dgm:pt>
    <dgm:pt modelId="{90272F59-D54F-4B5F-AF6C-B57A2C405E84}" type="pres">
      <dgm:prSet presAssocID="{755AC042-8B16-47D3-8EDF-1EB3CD84F4B6}" presName="tile1" presStyleLbl="node1" presStyleIdx="0" presStyleCnt="4"/>
      <dgm:spPr/>
      <dgm:t>
        <a:bodyPr/>
        <a:lstStyle/>
        <a:p>
          <a:endParaRPr lang="ru-RU"/>
        </a:p>
      </dgm:t>
    </dgm:pt>
    <dgm:pt modelId="{14EAF0C1-CAFC-42B2-88E7-EBFC8C241730}" type="pres">
      <dgm:prSet presAssocID="{755AC042-8B16-47D3-8EDF-1EB3CD84F4B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C6756-3FEB-4C04-81C5-9BAD9AC0E4D0}" type="pres">
      <dgm:prSet presAssocID="{755AC042-8B16-47D3-8EDF-1EB3CD84F4B6}" presName="tile2" presStyleLbl="node1" presStyleIdx="1" presStyleCnt="4"/>
      <dgm:spPr/>
      <dgm:t>
        <a:bodyPr/>
        <a:lstStyle/>
        <a:p>
          <a:endParaRPr lang="ru-RU"/>
        </a:p>
      </dgm:t>
    </dgm:pt>
    <dgm:pt modelId="{3CE9C16C-0BD0-45A6-93B3-9EC060709AE0}" type="pres">
      <dgm:prSet presAssocID="{755AC042-8B16-47D3-8EDF-1EB3CD84F4B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54AF0-1872-4B8F-ACC5-B603B342788A}" type="pres">
      <dgm:prSet presAssocID="{755AC042-8B16-47D3-8EDF-1EB3CD84F4B6}" presName="tile3" presStyleLbl="node1" presStyleIdx="2" presStyleCnt="4"/>
      <dgm:spPr/>
      <dgm:t>
        <a:bodyPr/>
        <a:lstStyle/>
        <a:p>
          <a:endParaRPr lang="ru-RU"/>
        </a:p>
      </dgm:t>
    </dgm:pt>
    <dgm:pt modelId="{7DAEF77C-0C9E-40F7-8971-29C75E96028A}" type="pres">
      <dgm:prSet presAssocID="{755AC042-8B16-47D3-8EDF-1EB3CD84F4B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885AF-1ED7-463F-AFCF-6B5008B376D3}" type="pres">
      <dgm:prSet presAssocID="{755AC042-8B16-47D3-8EDF-1EB3CD84F4B6}" presName="tile4" presStyleLbl="node1" presStyleIdx="3" presStyleCnt="4"/>
      <dgm:spPr/>
      <dgm:t>
        <a:bodyPr/>
        <a:lstStyle/>
        <a:p>
          <a:endParaRPr lang="ru-RU"/>
        </a:p>
      </dgm:t>
    </dgm:pt>
    <dgm:pt modelId="{01558195-B80D-492F-B1D7-AB5CC01245A6}" type="pres">
      <dgm:prSet presAssocID="{755AC042-8B16-47D3-8EDF-1EB3CD84F4B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10995-D7BF-41EA-A37C-9C9E7A2E0E9F}" type="pres">
      <dgm:prSet presAssocID="{755AC042-8B16-47D3-8EDF-1EB3CD84F4B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516F6D2D-73CF-4A88-B213-1182890C94B6}" type="presOf" srcId="{9EE36473-8558-4858-B8B2-FAE74C7B9161}" destId="{90272F59-D54F-4B5F-AF6C-B57A2C405E84}" srcOrd="0" destOrd="0" presId="urn:microsoft.com/office/officeart/2005/8/layout/matrix1"/>
    <dgm:cxn modelId="{AA8A07B8-498D-4584-9C44-AAF1F9257AFC}" type="presOf" srcId="{7B27F8AD-B018-4042-AB79-EC0BE435E543}" destId="{BE054AF0-1872-4B8F-ACC5-B603B342788A}" srcOrd="0" destOrd="0" presId="urn:microsoft.com/office/officeart/2005/8/layout/matrix1"/>
    <dgm:cxn modelId="{54DAE855-3C77-4457-9930-5B466CCDB86C}" type="presOf" srcId="{7B27F8AD-B018-4042-AB79-EC0BE435E543}" destId="{7DAEF77C-0C9E-40F7-8971-29C75E96028A}" srcOrd="1" destOrd="0" presId="urn:microsoft.com/office/officeart/2005/8/layout/matrix1"/>
    <dgm:cxn modelId="{149EC40A-E647-4D46-BF5A-A24CBC5AEEEE}" srcId="{6A95622E-717A-4FD7-A9AF-DDE5550B3691}" destId="{3E8E4499-A9F1-4E33-B2D0-BC8905B47312}" srcOrd="4" destOrd="0" parTransId="{EA8C1C89-770C-4CF2-BE02-E0A0084AB2CC}" sibTransId="{8788B58A-22C1-4BE0-A1F5-A7B3EE39F78E}"/>
    <dgm:cxn modelId="{20B2487E-6AEE-4166-9BE8-D0D6DB216382}" type="presOf" srcId="{16ADC8D9-D310-4D6D-ABA3-494B0F7A0194}" destId="{3CE9C16C-0BD0-45A6-93B3-9EC060709AE0}" srcOrd="1" destOrd="0" presId="urn:microsoft.com/office/officeart/2005/8/layout/matrix1"/>
    <dgm:cxn modelId="{18DC381D-6C5A-4F64-9984-BFE85EB864AB}" srcId="{755AC042-8B16-47D3-8EDF-1EB3CD84F4B6}" destId="{6A95622E-717A-4FD7-A9AF-DDE5550B3691}" srcOrd="0" destOrd="0" parTransId="{A3E10277-D362-4ADB-9019-AEC431EF48E8}" sibTransId="{77C9E73A-0CA3-4847-B87D-8F77898E1C6E}"/>
    <dgm:cxn modelId="{FBDA6EC6-212B-4572-9597-A2B64CCF8254}" type="presOf" srcId="{3A6245B1-C4D7-4A46-8381-71095B95C0C0}" destId="{FB8885AF-1ED7-463F-AFCF-6B5008B376D3}" srcOrd="0" destOrd="0" presId="urn:microsoft.com/office/officeart/2005/8/layout/matrix1"/>
    <dgm:cxn modelId="{E7B9D5A5-BE3E-4735-AD98-23536C1D4F18}" type="presOf" srcId="{6A95622E-717A-4FD7-A9AF-DDE5550B3691}" destId="{50D10995-D7BF-41EA-A37C-9C9E7A2E0E9F}" srcOrd="0" destOrd="0" presId="urn:microsoft.com/office/officeart/2005/8/layout/matrix1"/>
    <dgm:cxn modelId="{C20C51F2-4DF7-4315-B234-CB8788BF2857}" srcId="{6A95622E-717A-4FD7-A9AF-DDE5550B3691}" destId="{3A6245B1-C4D7-4A46-8381-71095B95C0C0}" srcOrd="3" destOrd="0" parTransId="{C0D4E340-D5D0-4EEE-9B7D-AD77984D8FC3}" sibTransId="{D183B79A-FF78-49F1-BE8A-299425C14FDF}"/>
    <dgm:cxn modelId="{40CB0374-21C9-4158-8EFF-327AE27A6366}" type="presOf" srcId="{755AC042-8B16-47D3-8EDF-1EB3CD84F4B6}" destId="{EE2E9728-7C32-4484-881A-8A32C0CA8235}" srcOrd="0" destOrd="0" presId="urn:microsoft.com/office/officeart/2005/8/layout/matrix1"/>
    <dgm:cxn modelId="{D335B9F4-4EAD-46C1-9C00-76F6E83E5CB4}" srcId="{6A95622E-717A-4FD7-A9AF-DDE5550B3691}" destId="{9EE36473-8558-4858-B8B2-FAE74C7B9161}" srcOrd="0" destOrd="0" parTransId="{18628425-B5E6-4CBE-9901-5CFC8F13B80A}" sibTransId="{1BBCD954-7E6D-49C5-9802-8B9204963625}"/>
    <dgm:cxn modelId="{E8048082-6890-4D8F-89CB-5A592EBD0707}" srcId="{6A95622E-717A-4FD7-A9AF-DDE5550B3691}" destId="{16ADC8D9-D310-4D6D-ABA3-494B0F7A0194}" srcOrd="1" destOrd="0" parTransId="{7134092C-B856-4B88-8BB8-2F8C96EBC1D6}" sibTransId="{16E5B42B-DE9D-4CB5-80AE-A41B4735EB6B}"/>
    <dgm:cxn modelId="{EC413B4A-8026-49D6-AC0C-871D65E75AD0}" type="presOf" srcId="{9EE36473-8558-4858-B8B2-FAE74C7B9161}" destId="{14EAF0C1-CAFC-42B2-88E7-EBFC8C241730}" srcOrd="1" destOrd="0" presId="urn:microsoft.com/office/officeart/2005/8/layout/matrix1"/>
    <dgm:cxn modelId="{77368BC4-A18E-4421-8E50-B932425BA465}" srcId="{6A95622E-717A-4FD7-A9AF-DDE5550B3691}" destId="{7B27F8AD-B018-4042-AB79-EC0BE435E543}" srcOrd="2" destOrd="0" parTransId="{15DB48FA-4DA4-40D0-A6AB-741288B4C58F}" sibTransId="{2B3D1475-C17C-4CD8-AB56-A39BFA83A956}"/>
    <dgm:cxn modelId="{D712E7EA-1F89-400E-982E-F75AF81ED2AC}" type="presOf" srcId="{3A6245B1-C4D7-4A46-8381-71095B95C0C0}" destId="{01558195-B80D-492F-B1D7-AB5CC01245A6}" srcOrd="1" destOrd="0" presId="urn:microsoft.com/office/officeart/2005/8/layout/matrix1"/>
    <dgm:cxn modelId="{CEB1DC05-C1B5-4B61-98DA-964AB005DD76}" type="presOf" srcId="{16ADC8D9-D310-4D6D-ABA3-494B0F7A0194}" destId="{2A4C6756-3FEB-4C04-81C5-9BAD9AC0E4D0}" srcOrd="0" destOrd="0" presId="urn:microsoft.com/office/officeart/2005/8/layout/matrix1"/>
    <dgm:cxn modelId="{F38754C3-DB3C-47FE-ABE6-B6EE610FC310}" type="presParOf" srcId="{EE2E9728-7C32-4484-881A-8A32C0CA8235}" destId="{64B0CCF8-03FD-4921-807A-AAEBF342FF6F}" srcOrd="0" destOrd="0" presId="urn:microsoft.com/office/officeart/2005/8/layout/matrix1"/>
    <dgm:cxn modelId="{0B216237-D348-43EC-B11C-76FC5399F89A}" type="presParOf" srcId="{64B0CCF8-03FD-4921-807A-AAEBF342FF6F}" destId="{90272F59-D54F-4B5F-AF6C-B57A2C405E84}" srcOrd="0" destOrd="0" presId="urn:microsoft.com/office/officeart/2005/8/layout/matrix1"/>
    <dgm:cxn modelId="{B6C576CB-0324-4895-B10E-9AA8BB7B37F5}" type="presParOf" srcId="{64B0CCF8-03FD-4921-807A-AAEBF342FF6F}" destId="{14EAF0C1-CAFC-42B2-88E7-EBFC8C241730}" srcOrd="1" destOrd="0" presId="urn:microsoft.com/office/officeart/2005/8/layout/matrix1"/>
    <dgm:cxn modelId="{E6F18E64-8191-45B0-A1DD-5542B8081207}" type="presParOf" srcId="{64B0CCF8-03FD-4921-807A-AAEBF342FF6F}" destId="{2A4C6756-3FEB-4C04-81C5-9BAD9AC0E4D0}" srcOrd="2" destOrd="0" presId="urn:microsoft.com/office/officeart/2005/8/layout/matrix1"/>
    <dgm:cxn modelId="{AC722CCB-A622-4DEA-AB09-0751620E1AFE}" type="presParOf" srcId="{64B0CCF8-03FD-4921-807A-AAEBF342FF6F}" destId="{3CE9C16C-0BD0-45A6-93B3-9EC060709AE0}" srcOrd="3" destOrd="0" presId="urn:microsoft.com/office/officeart/2005/8/layout/matrix1"/>
    <dgm:cxn modelId="{426C1825-8146-4AE5-900D-6229D19BB589}" type="presParOf" srcId="{64B0CCF8-03FD-4921-807A-AAEBF342FF6F}" destId="{BE054AF0-1872-4B8F-ACC5-B603B342788A}" srcOrd="4" destOrd="0" presId="urn:microsoft.com/office/officeart/2005/8/layout/matrix1"/>
    <dgm:cxn modelId="{C0614126-0FFF-4ADF-8ABF-22833E62C4A7}" type="presParOf" srcId="{64B0CCF8-03FD-4921-807A-AAEBF342FF6F}" destId="{7DAEF77C-0C9E-40F7-8971-29C75E96028A}" srcOrd="5" destOrd="0" presId="urn:microsoft.com/office/officeart/2005/8/layout/matrix1"/>
    <dgm:cxn modelId="{BAC0E988-7ADD-48F7-834D-398BBBD30C81}" type="presParOf" srcId="{64B0CCF8-03FD-4921-807A-AAEBF342FF6F}" destId="{FB8885AF-1ED7-463F-AFCF-6B5008B376D3}" srcOrd="6" destOrd="0" presId="urn:microsoft.com/office/officeart/2005/8/layout/matrix1"/>
    <dgm:cxn modelId="{6726D812-2B35-40E9-B445-8448091B2606}" type="presParOf" srcId="{64B0CCF8-03FD-4921-807A-AAEBF342FF6F}" destId="{01558195-B80D-492F-B1D7-AB5CC01245A6}" srcOrd="7" destOrd="0" presId="urn:microsoft.com/office/officeart/2005/8/layout/matrix1"/>
    <dgm:cxn modelId="{4A0836A5-9ED0-4430-A37B-C9C307A7E34E}" type="presParOf" srcId="{EE2E9728-7C32-4484-881A-8A32C0CA8235}" destId="{50D10995-D7BF-41EA-A37C-9C9E7A2E0E9F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5F81C1-965D-4258-9B4E-EEC1D914B40E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B487EE-6B39-4D16-A8D8-101C8F76E8B5}">
      <dgm:prSet phldrT="[Текст]"/>
      <dgm:spPr/>
      <dgm:t>
        <a:bodyPr/>
        <a:lstStyle/>
        <a:p>
          <a:r>
            <a:rPr lang="ru-RU" dirty="0" smtClean="0"/>
            <a:t>синтаксис</a:t>
          </a:r>
          <a:endParaRPr lang="ru-RU" dirty="0"/>
        </a:p>
      </dgm:t>
    </dgm:pt>
    <dgm:pt modelId="{E10A4702-1661-4EC4-9C04-BEB3B94A18E4}" type="parTrans" cxnId="{D2E464F7-2ACD-4B92-A309-C0A4AD323950}">
      <dgm:prSet/>
      <dgm:spPr/>
      <dgm:t>
        <a:bodyPr/>
        <a:lstStyle/>
        <a:p>
          <a:endParaRPr lang="ru-RU"/>
        </a:p>
      </dgm:t>
    </dgm:pt>
    <dgm:pt modelId="{5C4061E0-598C-40C2-957D-EAF19990FE76}" type="sibTrans" cxnId="{D2E464F7-2ACD-4B92-A309-C0A4AD323950}">
      <dgm:prSet/>
      <dgm:spPr/>
      <dgm:t>
        <a:bodyPr/>
        <a:lstStyle/>
        <a:p>
          <a:endParaRPr lang="ru-RU"/>
        </a:p>
      </dgm:t>
    </dgm:pt>
    <dgm:pt modelId="{E4AAB53F-3A2E-47B8-BEF6-164973F17A5F}">
      <dgm:prSet phldrT="[Текст]"/>
      <dgm:spPr/>
      <dgm:t>
        <a:bodyPr/>
        <a:lstStyle/>
        <a:p>
          <a:r>
            <a:rPr lang="ru-RU" dirty="0" smtClean="0"/>
            <a:t>семантика</a:t>
          </a:r>
          <a:endParaRPr lang="ru-RU" dirty="0"/>
        </a:p>
      </dgm:t>
    </dgm:pt>
    <dgm:pt modelId="{ABE97CAF-89FE-4592-AFCC-F31142738D58}" type="parTrans" cxnId="{6C424A1C-BA66-4DB0-999A-A576BF4CB381}">
      <dgm:prSet/>
      <dgm:spPr/>
      <dgm:t>
        <a:bodyPr/>
        <a:lstStyle/>
        <a:p>
          <a:endParaRPr lang="ru-RU"/>
        </a:p>
      </dgm:t>
    </dgm:pt>
    <dgm:pt modelId="{A5095CAC-CDDB-41E5-BCC6-9D5A2A1EBF20}" type="sibTrans" cxnId="{6C424A1C-BA66-4DB0-999A-A576BF4CB381}">
      <dgm:prSet/>
      <dgm:spPr/>
      <dgm:t>
        <a:bodyPr/>
        <a:lstStyle/>
        <a:p>
          <a:endParaRPr lang="ru-RU"/>
        </a:p>
      </dgm:t>
    </dgm:pt>
    <dgm:pt modelId="{0F179E5B-95B0-43CE-8CCD-479A223E94D8}">
      <dgm:prSet phldrT="[Текст]"/>
      <dgm:spPr/>
      <dgm:t>
        <a:bodyPr/>
        <a:lstStyle/>
        <a:p>
          <a:r>
            <a:rPr lang="ru-RU" dirty="0" smtClean="0"/>
            <a:t>коммуникация</a:t>
          </a:r>
          <a:endParaRPr lang="ru-RU" dirty="0"/>
        </a:p>
      </dgm:t>
    </dgm:pt>
    <dgm:pt modelId="{EDF148A9-4AD0-49AE-A1F5-FA10F8886E79}" type="parTrans" cxnId="{EA5BD166-BCD4-4DED-85FB-2A39BF621CD1}">
      <dgm:prSet/>
      <dgm:spPr/>
      <dgm:t>
        <a:bodyPr/>
        <a:lstStyle/>
        <a:p>
          <a:endParaRPr lang="ru-RU"/>
        </a:p>
      </dgm:t>
    </dgm:pt>
    <dgm:pt modelId="{86BAC974-2A7E-46E9-9575-A515E5129E41}" type="sibTrans" cxnId="{EA5BD166-BCD4-4DED-85FB-2A39BF621CD1}">
      <dgm:prSet/>
      <dgm:spPr/>
      <dgm:t>
        <a:bodyPr/>
        <a:lstStyle/>
        <a:p>
          <a:endParaRPr lang="ru-RU"/>
        </a:p>
      </dgm:t>
    </dgm:pt>
    <dgm:pt modelId="{DB5CEF46-54E8-4397-98D1-26DF9A5727F8}" type="pres">
      <dgm:prSet presAssocID="{E45F81C1-965D-4258-9B4E-EEC1D914B4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C6D72A-4866-4BF7-9DB2-33F28B914636}" type="pres">
      <dgm:prSet presAssocID="{E45F81C1-965D-4258-9B4E-EEC1D914B40E}" presName="fgShape" presStyleLbl="fgShp" presStyleIdx="0" presStyleCnt="1" custLinFactNeighborX="-322" custLinFactNeighborY="1715"/>
      <dgm:spPr/>
    </dgm:pt>
    <dgm:pt modelId="{2E44C9FE-A7FC-4248-B054-E07DFF7C05D7}" type="pres">
      <dgm:prSet presAssocID="{E45F81C1-965D-4258-9B4E-EEC1D914B40E}" presName="linComp" presStyleCnt="0"/>
      <dgm:spPr/>
    </dgm:pt>
    <dgm:pt modelId="{7FE8F8B5-FC28-46F2-97B5-3C9603AA3380}" type="pres">
      <dgm:prSet presAssocID="{FDB487EE-6B39-4D16-A8D8-101C8F76E8B5}" presName="compNode" presStyleCnt="0"/>
      <dgm:spPr/>
    </dgm:pt>
    <dgm:pt modelId="{DA8C0B8C-D725-4C63-A633-4021F8BD1BAB}" type="pres">
      <dgm:prSet presAssocID="{FDB487EE-6B39-4D16-A8D8-101C8F76E8B5}" presName="bkgdShape" presStyleLbl="node1" presStyleIdx="0" presStyleCnt="3"/>
      <dgm:spPr/>
      <dgm:t>
        <a:bodyPr/>
        <a:lstStyle/>
        <a:p>
          <a:endParaRPr lang="ru-RU"/>
        </a:p>
      </dgm:t>
    </dgm:pt>
    <dgm:pt modelId="{C21B9B5E-AAB0-45A5-83AE-6DF83C64D7CE}" type="pres">
      <dgm:prSet presAssocID="{FDB487EE-6B39-4D16-A8D8-101C8F76E8B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DFCD9-4DE3-4036-850A-C753F060E19E}" type="pres">
      <dgm:prSet presAssocID="{FDB487EE-6B39-4D16-A8D8-101C8F76E8B5}" presName="invisiNode" presStyleLbl="node1" presStyleIdx="0" presStyleCnt="3"/>
      <dgm:spPr/>
    </dgm:pt>
    <dgm:pt modelId="{058727E0-746F-413F-BD36-B385CF321313}" type="pres">
      <dgm:prSet presAssocID="{FDB487EE-6B39-4D16-A8D8-101C8F76E8B5}" presName="imagNode" presStyleLbl="fgImgPlace1" presStyleIdx="0" presStyleCnt="3" custLinFactNeighborX="582" custLinFactNeighborY="52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3658C1C-867C-4E54-B600-935B42653E87}" type="pres">
      <dgm:prSet presAssocID="{5C4061E0-598C-40C2-957D-EAF19990FE7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C5794D2-9EC3-46E1-8F3E-1D15FA1B7152}" type="pres">
      <dgm:prSet presAssocID="{E4AAB53F-3A2E-47B8-BEF6-164973F17A5F}" presName="compNode" presStyleCnt="0"/>
      <dgm:spPr/>
    </dgm:pt>
    <dgm:pt modelId="{3F0FAC81-6ED3-4A17-86EF-B1493832588A}" type="pres">
      <dgm:prSet presAssocID="{E4AAB53F-3A2E-47B8-BEF6-164973F17A5F}" presName="bkgdShape" presStyleLbl="node1" presStyleIdx="1" presStyleCnt="3"/>
      <dgm:spPr/>
      <dgm:t>
        <a:bodyPr/>
        <a:lstStyle/>
        <a:p>
          <a:endParaRPr lang="ru-RU"/>
        </a:p>
      </dgm:t>
    </dgm:pt>
    <dgm:pt modelId="{60AA8AB8-B5EC-4BC6-B43D-AA66F8FB88C9}" type="pres">
      <dgm:prSet presAssocID="{E4AAB53F-3A2E-47B8-BEF6-164973F17A5F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9FDCD-915E-4497-8B15-F0E160E43D7E}" type="pres">
      <dgm:prSet presAssocID="{E4AAB53F-3A2E-47B8-BEF6-164973F17A5F}" presName="invisiNode" presStyleLbl="node1" presStyleIdx="1" presStyleCnt="3"/>
      <dgm:spPr/>
    </dgm:pt>
    <dgm:pt modelId="{38CA70F2-CD77-45D1-921D-79CF60327BBF}" type="pres">
      <dgm:prSet presAssocID="{E4AAB53F-3A2E-47B8-BEF6-164973F17A5F}" presName="imagNode" presStyleLbl="fgImgPlace1" presStyleIdx="1" presStyleCnt="3" custLinFactNeighborX="-983" custLinFactNeighborY="52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FC5D0A8-9518-49A0-AA53-F997A3E0D676}" type="pres">
      <dgm:prSet presAssocID="{A5095CAC-CDDB-41E5-BCC6-9D5A2A1EBF2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70AF24C-A466-44B7-A74E-88C77DADAE13}" type="pres">
      <dgm:prSet presAssocID="{0F179E5B-95B0-43CE-8CCD-479A223E94D8}" presName="compNode" presStyleCnt="0"/>
      <dgm:spPr/>
    </dgm:pt>
    <dgm:pt modelId="{B9C61CC9-1C0C-4C99-8EFB-BE144505E375}" type="pres">
      <dgm:prSet presAssocID="{0F179E5B-95B0-43CE-8CCD-479A223E94D8}" presName="bkgdShape" presStyleLbl="node1" presStyleIdx="2" presStyleCnt="3"/>
      <dgm:spPr/>
      <dgm:t>
        <a:bodyPr/>
        <a:lstStyle/>
        <a:p>
          <a:endParaRPr lang="ru-RU"/>
        </a:p>
      </dgm:t>
    </dgm:pt>
    <dgm:pt modelId="{102C13A2-7073-437C-95FB-BF44A7690884}" type="pres">
      <dgm:prSet presAssocID="{0F179E5B-95B0-43CE-8CCD-479A223E94D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681F5-0DE0-4983-9E34-F7DCA88FC5DA}" type="pres">
      <dgm:prSet presAssocID="{0F179E5B-95B0-43CE-8CCD-479A223E94D8}" presName="invisiNode" presStyleLbl="node1" presStyleIdx="2" presStyleCnt="3"/>
      <dgm:spPr/>
    </dgm:pt>
    <dgm:pt modelId="{0DD3B8E4-D24D-4F18-8A1A-6D8F6F4E30B4}" type="pres">
      <dgm:prSet presAssocID="{0F179E5B-95B0-43CE-8CCD-479A223E94D8}" presName="imagNode" presStyleLbl="fgImgPlace1" presStyleIdx="2" presStyleCnt="3" custLinFactNeighborX="2086" custLinFactNeighborY="52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CFE33CA4-148B-4B45-920A-F35B321FE178}" type="presOf" srcId="{E4AAB53F-3A2E-47B8-BEF6-164973F17A5F}" destId="{60AA8AB8-B5EC-4BC6-B43D-AA66F8FB88C9}" srcOrd="1" destOrd="0" presId="urn:microsoft.com/office/officeart/2005/8/layout/hList7"/>
    <dgm:cxn modelId="{BC0D77CE-9062-428B-A388-C532CC295C07}" type="presOf" srcId="{5C4061E0-598C-40C2-957D-EAF19990FE76}" destId="{03658C1C-867C-4E54-B600-935B42653E87}" srcOrd="0" destOrd="0" presId="urn:microsoft.com/office/officeart/2005/8/layout/hList7"/>
    <dgm:cxn modelId="{0358568A-76D8-4479-BF0E-9CE288845977}" type="presOf" srcId="{E4AAB53F-3A2E-47B8-BEF6-164973F17A5F}" destId="{3F0FAC81-6ED3-4A17-86EF-B1493832588A}" srcOrd="0" destOrd="0" presId="urn:microsoft.com/office/officeart/2005/8/layout/hList7"/>
    <dgm:cxn modelId="{F5866C3A-7F06-469B-83F1-188F7E7D85C0}" type="presOf" srcId="{FDB487EE-6B39-4D16-A8D8-101C8F76E8B5}" destId="{DA8C0B8C-D725-4C63-A633-4021F8BD1BAB}" srcOrd="0" destOrd="0" presId="urn:microsoft.com/office/officeart/2005/8/layout/hList7"/>
    <dgm:cxn modelId="{4F7AE78E-B890-4AC0-A466-21F570985048}" type="presOf" srcId="{FDB487EE-6B39-4D16-A8D8-101C8F76E8B5}" destId="{C21B9B5E-AAB0-45A5-83AE-6DF83C64D7CE}" srcOrd="1" destOrd="0" presId="urn:microsoft.com/office/officeart/2005/8/layout/hList7"/>
    <dgm:cxn modelId="{D2E464F7-2ACD-4B92-A309-C0A4AD323950}" srcId="{E45F81C1-965D-4258-9B4E-EEC1D914B40E}" destId="{FDB487EE-6B39-4D16-A8D8-101C8F76E8B5}" srcOrd="0" destOrd="0" parTransId="{E10A4702-1661-4EC4-9C04-BEB3B94A18E4}" sibTransId="{5C4061E0-598C-40C2-957D-EAF19990FE76}"/>
    <dgm:cxn modelId="{A6788824-1700-47F1-B3C0-A5B18F7850AE}" type="presOf" srcId="{0F179E5B-95B0-43CE-8CCD-479A223E94D8}" destId="{102C13A2-7073-437C-95FB-BF44A7690884}" srcOrd="1" destOrd="0" presId="urn:microsoft.com/office/officeart/2005/8/layout/hList7"/>
    <dgm:cxn modelId="{C87B7F40-BF1E-4DB6-983E-9CE7383C6C66}" type="presOf" srcId="{A5095CAC-CDDB-41E5-BCC6-9D5A2A1EBF20}" destId="{8FC5D0A8-9518-49A0-AA53-F997A3E0D676}" srcOrd="0" destOrd="0" presId="urn:microsoft.com/office/officeart/2005/8/layout/hList7"/>
    <dgm:cxn modelId="{EA5BD166-BCD4-4DED-85FB-2A39BF621CD1}" srcId="{E45F81C1-965D-4258-9B4E-EEC1D914B40E}" destId="{0F179E5B-95B0-43CE-8CCD-479A223E94D8}" srcOrd="2" destOrd="0" parTransId="{EDF148A9-4AD0-49AE-A1F5-FA10F8886E79}" sibTransId="{86BAC974-2A7E-46E9-9575-A515E5129E41}"/>
    <dgm:cxn modelId="{E80B1490-F950-4C8D-BDFD-3A698C42843D}" type="presOf" srcId="{E45F81C1-965D-4258-9B4E-EEC1D914B40E}" destId="{DB5CEF46-54E8-4397-98D1-26DF9A5727F8}" srcOrd="0" destOrd="0" presId="urn:microsoft.com/office/officeart/2005/8/layout/hList7"/>
    <dgm:cxn modelId="{6C424A1C-BA66-4DB0-999A-A576BF4CB381}" srcId="{E45F81C1-965D-4258-9B4E-EEC1D914B40E}" destId="{E4AAB53F-3A2E-47B8-BEF6-164973F17A5F}" srcOrd="1" destOrd="0" parTransId="{ABE97CAF-89FE-4592-AFCC-F31142738D58}" sibTransId="{A5095CAC-CDDB-41E5-BCC6-9D5A2A1EBF20}"/>
    <dgm:cxn modelId="{31F6DE19-BDC0-4160-884E-21C705558CAA}" type="presOf" srcId="{0F179E5B-95B0-43CE-8CCD-479A223E94D8}" destId="{B9C61CC9-1C0C-4C99-8EFB-BE144505E375}" srcOrd="0" destOrd="0" presId="urn:microsoft.com/office/officeart/2005/8/layout/hList7"/>
    <dgm:cxn modelId="{FE73EABE-3352-4A45-84A9-A9BFF832B123}" type="presParOf" srcId="{DB5CEF46-54E8-4397-98D1-26DF9A5727F8}" destId="{5DC6D72A-4866-4BF7-9DB2-33F28B914636}" srcOrd="0" destOrd="0" presId="urn:microsoft.com/office/officeart/2005/8/layout/hList7"/>
    <dgm:cxn modelId="{2DB80415-F0F5-4C01-A5E3-9524E650063E}" type="presParOf" srcId="{DB5CEF46-54E8-4397-98D1-26DF9A5727F8}" destId="{2E44C9FE-A7FC-4248-B054-E07DFF7C05D7}" srcOrd="1" destOrd="0" presId="urn:microsoft.com/office/officeart/2005/8/layout/hList7"/>
    <dgm:cxn modelId="{7410D3E8-BD71-4FA8-B0F9-6ABB33A2D9E6}" type="presParOf" srcId="{2E44C9FE-A7FC-4248-B054-E07DFF7C05D7}" destId="{7FE8F8B5-FC28-46F2-97B5-3C9603AA3380}" srcOrd="0" destOrd="0" presId="urn:microsoft.com/office/officeart/2005/8/layout/hList7"/>
    <dgm:cxn modelId="{95F021ED-8FE1-4C49-ABAE-B31E7516D567}" type="presParOf" srcId="{7FE8F8B5-FC28-46F2-97B5-3C9603AA3380}" destId="{DA8C0B8C-D725-4C63-A633-4021F8BD1BAB}" srcOrd="0" destOrd="0" presId="urn:microsoft.com/office/officeart/2005/8/layout/hList7"/>
    <dgm:cxn modelId="{9A769352-88FC-42EB-96E2-DAA340B52001}" type="presParOf" srcId="{7FE8F8B5-FC28-46F2-97B5-3C9603AA3380}" destId="{C21B9B5E-AAB0-45A5-83AE-6DF83C64D7CE}" srcOrd="1" destOrd="0" presId="urn:microsoft.com/office/officeart/2005/8/layout/hList7"/>
    <dgm:cxn modelId="{437BCFD7-51F9-40F3-916D-E70DD7B1F3E2}" type="presParOf" srcId="{7FE8F8B5-FC28-46F2-97B5-3C9603AA3380}" destId="{216DFCD9-4DE3-4036-850A-C753F060E19E}" srcOrd="2" destOrd="0" presId="urn:microsoft.com/office/officeart/2005/8/layout/hList7"/>
    <dgm:cxn modelId="{5A9B5FAF-38C7-455A-B529-5795DD241A16}" type="presParOf" srcId="{7FE8F8B5-FC28-46F2-97B5-3C9603AA3380}" destId="{058727E0-746F-413F-BD36-B385CF321313}" srcOrd="3" destOrd="0" presId="urn:microsoft.com/office/officeart/2005/8/layout/hList7"/>
    <dgm:cxn modelId="{BA44DB57-C581-470E-97E4-8424046B6811}" type="presParOf" srcId="{2E44C9FE-A7FC-4248-B054-E07DFF7C05D7}" destId="{03658C1C-867C-4E54-B600-935B42653E87}" srcOrd="1" destOrd="0" presId="urn:microsoft.com/office/officeart/2005/8/layout/hList7"/>
    <dgm:cxn modelId="{46CF1905-6A3A-4710-81B8-F851A783001E}" type="presParOf" srcId="{2E44C9FE-A7FC-4248-B054-E07DFF7C05D7}" destId="{7C5794D2-9EC3-46E1-8F3E-1D15FA1B7152}" srcOrd="2" destOrd="0" presId="urn:microsoft.com/office/officeart/2005/8/layout/hList7"/>
    <dgm:cxn modelId="{AA4F53A5-53B7-46C2-BCB4-6BA3648741A1}" type="presParOf" srcId="{7C5794D2-9EC3-46E1-8F3E-1D15FA1B7152}" destId="{3F0FAC81-6ED3-4A17-86EF-B1493832588A}" srcOrd="0" destOrd="0" presId="urn:microsoft.com/office/officeart/2005/8/layout/hList7"/>
    <dgm:cxn modelId="{770054FE-4D78-47AD-ABDB-1FC502115C67}" type="presParOf" srcId="{7C5794D2-9EC3-46E1-8F3E-1D15FA1B7152}" destId="{60AA8AB8-B5EC-4BC6-B43D-AA66F8FB88C9}" srcOrd="1" destOrd="0" presId="urn:microsoft.com/office/officeart/2005/8/layout/hList7"/>
    <dgm:cxn modelId="{38A39B77-B445-4292-882B-08C4999075C6}" type="presParOf" srcId="{7C5794D2-9EC3-46E1-8F3E-1D15FA1B7152}" destId="{9359FDCD-915E-4497-8B15-F0E160E43D7E}" srcOrd="2" destOrd="0" presId="urn:microsoft.com/office/officeart/2005/8/layout/hList7"/>
    <dgm:cxn modelId="{0AB53127-9666-403A-9E91-EDD7C9EBB7F6}" type="presParOf" srcId="{7C5794D2-9EC3-46E1-8F3E-1D15FA1B7152}" destId="{38CA70F2-CD77-45D1-921D-79CF60327BBF}" srcOrd="3" destOrd="0" presId="urn:microsoft.com/office/officeart/2005/8/layout/hList7"/>
    <dgm:cxn modelId="{66510DE2-2801-4998-B9CB-852621CB9693}" type="presParOf" srcId="{2E44C9FE-A7FC-4248-B054-E07DFF7C05D7}" destId="{8FC5D0A8-9518-49A0-AA53-F997A3E0D676}" srcOrd="3" destOrd="0" presId="urn:microsoft.com/office/officeart/2005/8/layout/hList7"/>
    <dgm:cxn modelId="{414629A1-6339-4C43-9878-36D144DBEEA0}" type="presParOf" srcId="{2E44C9FE-A7FC-4248-B054-E07DFF7C05D7}" destId="{870AF24C-A466-44B7-A74E-88C77DADAE13}" srcOrd="4" destOrd="0" presId="urn:microsoft.com/office/officeart/2005/8/layout/hList7"/>
    <dgm:cxn modelId="{60D3B2D9-604A-45A0-A100-704A94F983AA}" type="presParOf" srcId="{870AF24C-A466-44B7-A74E-88C77DADAE13}" destId="{B9C61CC9-1C0C-4C99-8EFB-BE144505E375}" srcOrd="0" destOrd="0" presId="urn:microsoft.com/office/officeart/2005/8/layout/hList7"/>
    <dgm:cxn modelId="{51CA44FA-A0AA-45FF-8E61-2E2560B6A60F}" type="presParOf" srcId="{870AF24C-A466-44B7-A74E-88C77DADAE13}" destId="{102C13A2-7073-437C-95FB-BF44A7690884}" srcOrd="1" destOrd="0" presId="urn:microsoft.com/office/officeart/2005/8/layout/hList7"/>
    <dgm:cxn modelId="{EF7C1845-2AF2-4531-AF3B-3CB746584A74}" type="presParOf" srcId="{870AF24C-A466-44B7-A74E-88C77DADAE13}" destId="{6C5681F5-0DE0-4983-9E34-F7DCA88FC5DA}" srcOrd="2" destOrd="0" presId="urn:microsoft.com/office/officeart/2005/8/layout/hList7"/>
    <dgm:cxn modelId="{8B9BA73C-14EC-40AC-8CC8-2D6202BEED4B}" type="presParOf" srcId="{870AF24C-A466-44B7-A74E-88C77DADAE13}" destId="{0DD3B8E4-D24D-4F18-8A1A-6D8F6F4E30B4}" srcOrd="3" destOrd="0" presId="urn:microsoft.com/office/officeart/2005/8/layout/hList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муниципальной системы образования (далее – МСО)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Управленческий семинар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успеха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Раннее начало</a:t>
            </a:r>
          </a:p>
          <a:p>
            <a:r>
              <a:rPr lang="ru-RU" dirty="0" smtClean="0"/>
              <a:t>Интеграция</a:t>
            </a:r>
          </a:p>
          <a:p>
            <a:r>
              <a:rPr lang="ru-RU" dirty="0" smtClean="0"/>
              <a:t>Обогащение УП</a:t>
            </a:r>
          </a:p>
          <a:p>
            <a:r>
              <a:rPr lang="ru-RU" dirty="0" smtClean="0"/>
              <a:t>ЭОР, ИКТ, ПД, ИД</a:t>
            </a:r>
          </a:p>
          <a:p>
            <a:r>
              <a:rPr lang="ru-RU" dirty="0" smtClean="0"/>
              <a:t>Внеурочная деятельность, ВР, ДО, </a:t>
            </a:r>
            <a:r>
              <a:rPr lang="ru-RU" smtClean="0"/>
              <a:t>ДистО</a:t>
            </a:r>
            <a:endParaRPr lang="ru-RU" dirty="0" smtClean="0"/>
          </a:p>
          <a:p>
            <a:r>
              <a:rPr lang="ru-RU" dirty="0" smtClean="0"/>
              <a:t>Социальное партнерство, сетевое взаимодействие </a:t>
            </a:r>
          </a:p>
          <a:p>
            <a:r>
              <a:rPr lang="ru-RU" dirty="0" smtClean="0"/>
              <a:t>Участие в программах</a:t>
            </a:r>
          </a:p>
          <a:p>
            <a:r>
              <a:rPr lang="ru-RU" dirty="0" smtClean="0"/>
              <a:t>Повышение профессионализма, инновационная деятельность</a:t>
            </a:r>
          </a:p>
          <a:p>
            <a:r>
              <a:rPr lang="ru-RU" dirty="0" smtClean="0"/>
              <a:t>МТБ, внебюджетное финансирование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Потенциальная МСО</a:t>
            </a:r>
            <a:endParaRPr lang="ru-RU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035505" y="3346357"/>
            <a:ext cx="1072989" cy="682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899592" y="2060848"/>
            <a:ext cx="216024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ОО</a:t>
            </a:r>
          </a:p>
          <a:p>
            <a:pPr algn="ctr"/>
            <a:r>
              <a:rPr lang="ru-RU" sz="1200" dirty="0" smtClean="0"/>
              <a:t>Обогащение  </a:t>
            </a:r>
          </a:p>
          <a:p>
            <a:pPr algn="ctr"/>
            <a:r>
              <a:rPr lang="ru-RU" sz="1200" dirty="0" smtClean="0"/>
              <a:t>Углубление </a:t>
            </a:r>
          </a:p>
          <a:p>
            <a:pPr algn="ctr"/>
            <a:r>
              <a:rPr lang="ru-RU" sz="1200" dirty="0" err="1" smtClean="0"/>
              <a:t>Профилизация</a:t>
            </a:r>
            <a:r>
              <a:rPr lang="ru-RU" sz="1200" dirty="0" smtClean="0"/>
              <a:t>  </a:t>
            </a:r>
            <a:endParaRPr lang="ru-RU" sz="1200" dirty="0"/>
          </a:p>
        </p:txBody>
      </p:sp>
      <p:sp>
        <p:nvSpPr>
          <p:cNvPr id="5" name="Овал 4"/>
          <p:cNvSpPr/>
          <p:nvPr/>
        </p:nvSpPr>
        <p:spPr>
          <a:xfrm>
            <a:off x="6012160" y="1988840"/>
            <a:ext cx="2088232" cy="1105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ОО-ОО </a:t>
            </a:r>
          </a:p>
          <a:p>
            <a:pPr algn="ctr"/>
            <a:r>
              <a:rPr lang="ru-RU" sz="1200" dirty="0" smtClean="0"/>
              <a:t>Углубление </a:t>
            </a:r>
          </a:p>
          <a:p>
            <a:pPr algn="ctr"/>
            <a:r>
              <a:rPr lang="ru-RU" sz="1200" dirty="0" err="1" smtClean="0"/>
              <a:t>Профилизация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6" name="Овал 5"/>
          <p:cNvSpPr/>
          <p:nvPr/>
        </p:nvSpPr>
        <p:spPr>
          <a:xfrm>
            <a:off x="3858784" y="5085184"/>
            <a:ext cx="1800200" cy="986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Муниципальные площадки</a:t>
            </a:r>
          </a:p>
        </p:txBody>
      </p:sp>
      <p:sp>
        <p:nvSpPr>
          <p:cNvPr id="7" name="Овал 6"/>
          <p:cNvSpPr/>
          <p:nvPr/>
        </p:nvSpPr>
        <p:spPr>
          <a:xfrm>
            <a:off x="928208" y="3878988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ЦДО</a:t>
            </a:r>
            <a:r>
              <a:rPr lang="ru-RU" sz="1200" smtClean="0"/>
              <a:t>,  К/Обр. </a:t>
            </a:r>
            <a:r>
              <a:rPr lang="ru-RU" sz="1200" dirty="0" smtClean="0"/>
              <a:t>организации</a:t>
            </a:r>
          </a:p>
        </p:txBody>
      </p:sp>
      <p:sp>
        <p:nvSpPr>
          <p:cNvPr id="8" name="Овал 7"/>
          <p:cNvSpPr/>
          <p:nvPr/>
        </p:nvSpPr>
        <p:spPr>
          <a:xfrm>
            <a:off x="6372200" y="3806980"/>
            <a:ext cx="1872208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ЛПИфСФУ</a:t>
            </a:r>
            <a:endParaRPr lang="ru-RU" sz="1200" dirty="0" smtClean="0"/>
          </a:p>
          <a:p>
            <a:pPr algn="ctr"/>
            <a:r>
              <a:rPr lang="ru-RU" sz="1200" dirty="0" err="1" smtClean="0"/>
              <a:t>ЛфСибГТУ</a:t>
            </a:r>
            <a:endParaRPr lang="ru-RU" sz="1200" dirty="0" smtClean="0"/>
          </a:p>
          <a:p>
            <a:pPr algn="ctr"/>
            <a:r>
              <a:rPr lang="ru-RU" sz="1200" dirty="0" smtClean="0"/>
              <a:t>СПО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3707904" y="2996952"/>
            <a:ext cx="1872208" cy="150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Технологии обучения и организации УП</a:t>
            </a:r>
            <a:endParaRPr lang="ru-RU" sz="12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000408" y="2924944"/>
            <a:ext cx="798952" cy="44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03848" y="2468880"/>
            <a:ext cx="27488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145432" y="3291852"/>
            <a:ext cx="0" cy="4251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145432" y="4793388"/>
            <a:ext cx="1653928" cy="8678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555776" y="3094112"/>
            <a:ext cx="1882528" cy="20109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7" name="Прямая со стрелкой 3076"/>
          <p:cNvCxnSpPr/>
          <p:nvPr/>
        </p:nvCxnSpPr>
        <p:spPr>
          <a:xfrm flipV="1">
            <a:off x="5658984" y="4941168"/>
            <a:ext cx="1505304" cy="8892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1" name="Прямая со стрелкой 3080"/>
          <p:cNvCxnSpPr>
            <a:stCxn id="5" idx="4"/>
          </p:cNvCxnSpPr>
          <p:nvPr/>
        </p:nvCxnSpPr>
        <p:spPr>
          <a:xfrm>
            <a:off x="7056276" y="3094112"/>
            <a:ext cx="180020" cy="6797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4" name="Прямая со стрелкой 3083"/>
          <p:cNvCxnSpPr/>
          <p:nvPr/>
        </p:nvCxnSpPr>
        <p:spPr>
          <a:xfrm flipV="1">
            <a:off x="5580112" y="3146119"/>
            <a:ext cx="1368152" cy="2914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9" name="Прямая со стрелкой 3088"/>
          <p:cNvCxnSpPr/>
          <p:nvPr/>
        </p:nvCxnSpPr>
        <p:spPr>
          <a:xfrm flipV="1">
            <a:off x="5206187" y="3166339"/>
            <a:ext cx="1840945" cy="18722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5" name="Прямая со стрелкой 3094"/>
          <p:cNvCxnSpPr>
            <a:stCxn id="9" idx="4"/>
          </p:cNvCxnSpPr>
          <p:nvPr/>
        </p:nvCxnSpPr>
        <p:spPr>
          <a:xfrm>
            <a:off x="4644008" y="4501152"/>
            <a:ext cx="0" cy="5128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1" name="Прямая со стрелкой 3100"/>
          <p:cNvCxnSpPr>
            <a:stCxn id="7" idx="6"/>
            <a:endCxn id="9" idx="2"/>
          </p:cNvCxnSpPr>
          <p:nvPr/>
        </p:nvCxnSpPr>
        <p:spPr>
          <a:xfrm flipV="1">
            <a:off x="2800416" y="3749052"/>
            <a:ext cx="907488" cy="587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96553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044"/>
    </mc:Choice>
    <mc:Fallback>
      <p:transition spd="slow" advTm="804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результатов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9479192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124"/>
    </mc:Choice>
    <mc:Fallback>
      <p:transition spd="slow" advTm="912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783"/>
    </mc:Choice>
    <mc:Fallback>
      <p:transition spd="slow" advTm="778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– карта оценки 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590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Индикаторы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Ключевая идея проекта. Миссия (назначение)  и стратегические цели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Анализ исходного состояния.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Проблематизация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  Обоснование необходимости изменений.</a:t>
                      </a:r>
                      <a:endParaRPr lang="ru-RU" dirty="0" smtClean="0"/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Форматы согласования миссии, стратегических целей проекта  со всеми участниками образовательных отношений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Определение  ключевых факторов успеха 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Набор  условий: технологии, кадры, партнерство, управление отношениями,  территориальное преимущество, создание и поддержка имиджа, оперативность и удобство образовательной системы, соответствие требованиям государства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10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Установление  стратегических показателей, с помощью которых достигаются стратегические цели</a:t>
                      </a:r>
                      <a:b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Результаты учебной /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внеучебной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Д 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Удовлетворенность 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Внутренние процессы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Определение  финансового аспекта модели </a:t>
                      </a:r>
                      <a:b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Объем финансирования направления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Объем финансирования материально – технического обеспечения направления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Оптимальность использования затрат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Выстраивание  взаимоотношений с участниками образовательных отношений </a:t>
                      </a:r>
                      <a:b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охваченных направлением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положительных отзывов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отрицательных отзывов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постоянных участников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новых участников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Характеристики: качество, своевременность, функциональность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15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Организация  внутренних процессов </a:t>
                      </a:r>
                      <a:b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Совокупность видов деятельности, их взаимосвязи, показатели эффективности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Организация  обучения и развития работников организации</a:t>
                      </a:r>
                      <a:b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Распространение опыта, подготовка / переобучение, оплата, поощрение инноваций, уровень удовлетворенности, формирование благоприятной деловой среды, мотивация сотрудников, генерация идей</a:t>
                      </a:r>
                      <a:b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Составление  плана действий в рамках модели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Этапы 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 мероприятия, подлежащие реализации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15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Контроль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Контроль  за выполнением целей в порядке их приоритета; 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Техника  проведения оценки (показатели, периодичность,  ответственность за ее результаты);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Способы обработки информации: документирование оценки, возможность проверки и доведения результатов до сведения заинтересованных лиц;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Удобство,   доступность инструмента оценки.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Приложение. </a:t>
            </a:r>
            <a:r>
              <a:rPr lang="ru-RU" b="1" dirty="0" smtClean="0"/>
              <a:t>Языковая </a:t>
            </a:r>
            <a:r>
              <a:rPr lang="ru-RU" b="1" dirty="0" smtClean="0"/>
              <a:t>компетенция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Способность оперировать всей совокупностью правил, регулирующих языковую деятельность:  синтаксическая, семантическая и прагматическая компетенции. Первая будет обозначать способность грамматически правильно строить речь, использовать правила синтаксиса; вторая будет представлять собой способность пользоваться правилами интерпретации языковых выражений; третья —  умение правильно использовать языковые выражения в коммуникации.  Я. к. есть обретаемая в ходе обучения привычка,  уровень оснащенности носителя языка соответствующими схемами или алгоритмами. (Энциклопедия эпистемологии и философии науки)</a:t>
            </a:r>
          </a:p>
          <a:p>
            <a:r>
              <a:rPr lang="ru-RU" sz="1800" dirty="0" smtClean="0"/>
              <a:t>Я.к. - способность учащихся употреблять слова, их формы, синтаксические структуры в соответствии с нормами литературного языка, использовать его синонимические средства, в конечном счете - владение богатством языка как условие успешной речевой деятельности.</a:t>
            </a:r>
          </a:p>
          <a:p>
            <a:r>
              <a:rPr lang="ru-RU" sz="1800" dirty="0" smtClean="0"/>
              <a:t>Я.к. - совокупность конкретных умений, необходимых члену языкового сообщества для речевых контактов  с другими.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Языковая компетентность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МСО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сотрудничество, кооперация внутри системы образования и с другими сферами для расширения образовательного пространства; </a:t>
            </a:r>
          </a:p>
          <a:p>
            <a:r>
              <a:rPr lang="ru-RU" dirty="0" smtClean="0"/>
              <a:t>преемственность всех уровней образования;</a:t>
            </a:r>
          </a:p>
          <a:p>
            <a:r>
              <a:rPr lang="ru-RU" dirty="0" smtClean="0"/>
              <a:t>приоритет </a:t>
            </a:r>
            <a:r>
              <a:rPr lang="ru-RU" dirty="0" err="1" smtClean="0"/>
              <a:t>системно-деятельностных</a:t>
            </a:r>
            <a:r>
              <a:rPr lang="ru-RU" dirty="0" smtClean="0"/>
              <a:t> технологий и практико-ориентированных форм в образовательном процессе и в методической работе;</a:t>
            </a:r>
          </a:p>
          <a:p>
            <a:r>
              <a:rPr lang="ru-RU" dirty="0" smtClean="0"/>
              <a:t>постоянное обновление и развитие;</a:t>
            </a:r>
          </a:p>
          <a:p>
            <a:r>
              <a:rPr lang="ru-RU" dirty="0" smtClean="0"/>
              <a:t>установка на индивидуализацию образовательного процесса;</a:t>
            </a:r>
          </a:p>
          <a:p>
            <a:r>
              <a:rPr lang="ru-RU" dirty="0" smtClean="0"/>
              <a:t>открытость системы образования муниципалитета.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Миссия МСО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состоит в создании условий для получения доступного и качественного образования, соответствующего современным вызовам общества.</a:t>
            </a:r>
          </a:p>
          <a:p>
            <a:r>
              <a:rPr lang="ru-RU" dirty="0" smtClean="0"/>
              <a:t>Предназначение МСО в условиях достаточно отдаленной от культурного центра территории заключается в понимании ответственности за общее культурное и интеллектуальное  развитие учащихся, формирование необходимых компетентностей как конкурентно способной личности в любой жизненной ситуации.</a:t>
            </a:r>
          </a:p>
          <a:p>
            <a:r>
              <a:rPr lang="ru-RU" dirty="0" smtClean="0"/>
              <a:t>Образование в условиях провинциального города должно стать фундаментом нравственности, культуры, интеллектуального развития.</a:t>
            </a:r>
          </a:p>
          <a:p>
            <a:r>
              <a:rPr lang="ru-RU" dirty="0" smtClean="0"/>
              <a:t>Общее образование должно обеспечить активное участие в формировании позитивного образа гражданского общества, формирования компетентностей и культуры коллективного взаимодействия. </a:t>
            </a:r>
          </a:p>
          <a:p>
            <a:r>
              <a:rPr lang="ru-RU" dirty="0" smtClean="0"/>
              <a:t>Образование должно стать своеобразным "социальным лифтом", позволяющим личности преодолеть социальное неравенство посредством своих усилий в достижении качественных образовательных результатов.</a:t>
            </a:r>
          </a:p>
          <a:p>
            <a:r>
              <a:rPr lang="ru-RU" dirty="0" smtClean="0"/>
              <a:t>Образованность должна стать общественной ценностью, само образование должно стать личностно значимым для всех участников образовательного процесса.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Стратегическая цель МСО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обеспечение возможностей </a:t>
            </a:r>
            <a:r>
              <a:rPr lang="ru-RU" dirty="0" smtClean="0"/>
              <a:t>качественного образования и социализации обучающихся, способных внести вклад в повышение экономического и социального развития территории и государства в целом.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Муниципальная  модель оценки качества образования не позволяет системно анализировать результаты образования учащихся, а соответственно и управлять ими;</a:t>
            </a:r>
          </a:p>
          <a:p>
            <a:r>
              <a:rPr lang="ru-RU" dirty="0" smtClean="0"/>
              <a:t>Значительна  доля неуспешных учащихся по базовым предметам (математике, русскому языку и литературе), отставание наименее успешных групп обучающихся от наиболее успешных;</a:t>
            </a:r>
          </a:p>
          <a:p>
            <a:r>
              <a:rPr lang="ru-RU" dirty="0" smtClean="0"/>
              <a:t> Малый  удельный вес образовательных практик для формирования личностного и профессионального самоопределения и выбора учащимися индивидуальной образовательной траектории;</a:t>
            </a:r>
          </a:p>
          <a:p>
            <a:r>
              <a:rPr lang="ru-RU" dirty="0" smtClean="0"/>
              <a:t>Недостаточны  условия для развития речевой компетенции учащихся, что фиксирует мониторинг удовлетворенности образованием (выпускники отмечают существенные затруднения, обучаясь  в вузах,  при устных ответах, в установлении коммуникаций);</a:t>
            </a:r>
          </a:p>
          <a:p>
            <a:r>
              <a:rPr lang="ru-RU" dirty="0" smtClean="0"/>
              <a:t>Современный  уровень технологической подготовки педагогов и руководящих работников недостаточно отвечает вызовам сегодняшнего и завтрашнего дня. Необходима массированная организационно-методическая работа по совершенствованию/овладению всем педагогическим корпусом  такими педагогическими компетенциями, как коммуникативные, исследовательские, проектные и другие;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Слабо развиты новые  форм повышения квалификации педагогических работников, практики сетевого взаимодействия, деятельности социальных сетей учителей города; </a:t>
            </a:r>
          </a:p>
          <a:p>
            <a:r>
              <a:rPr lang="ru-RU" dirty="0" smtClean="0"/>
              <a:t>Актуальна проблема преемственности в процессе внедрения ФГОС «</a:t>
            </a:r>
            <a:r>
              <a:rPr lang="ru-RU" dirty="0" err="1" smtClean="0"/>
              <a:t>ДОУ-начальная</a:t>
            </a:r>
            <a:r>
              <a:rPr lang="ru-RU" dirty="0" smtClean="0"/>
              <a:t> </a:t>
            </a:r>
            <a:r>
              <a:rPr lang="ru-RU" dirty="0" err="1" smtClean="0"/>
              <a:t>школа-основная</a:t>
            </a:r>
            <a:r>
              <a:rPr lang="ru-RU" dirty="0" smtClean="0"/>
              <a:t> школа»;</a:t>
            </a:r>
          </a:p>
          <a:p>
            <a:r>
              <a:rPr lang="ru-RU" dirty="0" smtClean="0"/>
              <a:t>Отсутствие системы поддержки раннего развития детей в территории, ограниченное предложение услуг дошкольного образования на фоне снижения уровня жизни населения и образованности родителей снижает эффективность школьного образования; </a:t>
            </a:r>
          </a:p>
          <a:p>
            <a:r>
              <a:rPr lang="ru-RU" dirty="0" smtClean="0"/>
              <a:t>Частично   утрачена приоритетность базового процесса общего образования при декларативности целей и задач обеспечения </a:t>
            </a:r>
            <a:r>
              <a:rPr lang="ru-RU" smtClean="0"/>
              <a:t>качественного образования; </a:t>
            </a:r>
            <a:endParaRPr lang="ru-RU" dirty="0" smtClean="0"/>
          </a:p>
          <a:p>
            <a:r>
              <a:rPr lang="ru-RU" dirty="0" smtClean="0"/>
              <a:t>Недостаточна  интеграция образовательных ресурсов муниципалитета: эффективный опыт локализован, недостаточно разработаны механизмы «снятия» и переноса продуктивного опыта в массовую практику.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стратегического меморандума (далее – СМ)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существенное улучшение качества образования  за счет поступательных изменений по приоритетным направлениям, в первую очередь,  повышение качества </a:t>
            </a:r>
            <a:r>
              <a:rPr lang="ru-RU" dirty="0" err="1" smtClean="0"/>
              <a:t>физико</a:t>
            </a:r>
            <a:r>
              <a:rPr lang="ru-RU" dirty="0" smtClean="0"/>
              <a:t> – математического образования , развитие языковых компетенций средствами филологических дисциплин (русский язык, иностранный язык, литература);  </a:t>
            </a:r>
          </a:p>
          <a:p>
            <a:r>
              <a:rPr lang="ru-RU" dirty="0" smtClean="0"/>
              <a:t> приоритетные направления СМ призваны  стать «точками роста» образовательной системы в целом, обеспечить развитие территории.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реализации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33110604"/>
              </p:ext>
            </p:extLst>
          </p:nvPr>
        </p:nvGraphicFramePr>
        <p:xfrm>
          <a:off x="457200" y="1183640"/>
          <a:ext cx="8229600" cy="55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9718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Механизм решения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Разработка </a:t>
                      </a:r>
                      <a:r>
                        <a:rPr lang="ru-RU" sz="1400" baseline="0" dirty="0" smtClean="0"/>
                        <a:t> проекта </a:t>
                      </a:r>
                      <a:r>
                        <a:rPr lang="ru-RU" sz="1400" dirty="0" smtClean="0"/>
                        <a:t>стратегии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 развития МСО </a:t>
                      </a:r>
                      <a:r>
                        <a:rPr lang="ru-RU" sz="1400" baseline="0" dirty="0" smtClean="0"/>
                        <a:t>по </a:t>
                      </a:r>
                      <a:r>
                        <a:rPr lang="ru-RU" sz="1400" dirty="0" smtClean="0"/>
                        <a:t> повышению качества образования</a:t>
                      </a:r>
                      <a:r>
                        <a:rPr lang="ru-RU" sz="1400" baseline="0" dirty="0" smtClean="0"/>
                        <a:t> 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Семинары, рабочие группы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Декабрь 2014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Согласование основных 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идей проекта  стратегии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 с профессиональным, городским сообществом.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Педагогическая конференция, совет руководителей ОО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Январь –апрель 2015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Выявление</a:t>
                      </a:r>
                      <a:r>
                        <a:rPr lang="ru-RU" sz="1400" baseline="0" dirty="0" smtClean="0"/>
                        <a:t> перспективного опыта </a:t>
                      </a:r>
                      <a:r>
                        <a:rPr lang="ru-RU" sz="1400" dirty="0" smtClean="0"/>
                        <a:t> ОО по повышению ФМО,</a:t>
                      </a:r>
                      <a:r>
                        <a:rPr lang="ru-RU" sz="1400" baseline="0" dirty="0" smtClean="0"/>
                        <a:t> развитию ЯК; оформление в проектные направления.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советы, управляющие советы, общешкольные конференции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Апрель – август 2015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Согласование проектных идей ОО -</a:t>
                      </a:r>
                      <a:r>
                        <a:rPr lang="ru-RU" sz="1400" baseline="0" dirty="0" smtClean="0"/>
                        <a:t> УО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Управленческий семинар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Июнь 2015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Экспертиза</a:t>
                      </a:r>
                      <a:r>
                        <a:rPr lang="ru-RU" sz="1400" baseline="0" dirty="0" smtClean="0"/>
                        <a:t> проектных направлений ОО по повышению качества ФМО,  развитию ЯК. Определение ключевых муниципальных проектов в рамках реализации стратегии. Определение перечня документов для реализации проектов.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Городской методический совет, Августовские педагогические чтения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Август  2015</a:t>
                      </a:r>
                      <a:endParaRPr lang="ru-RU" sz="1400" dirty="0"/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Разработка</a:t>
                      </a:r>
                      <a:r>
                        <a:rPr lang="ru-RU" sz="1400" baseline="0" dirty="0" smtClean="0"/>
                        <a:t> пакета стратегических документов: программа муниципальных мероприятий, проекты  ОО, сопутствующая НПБ, показатели мониторинга.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Рабочие группы, муниципальный совет по общему образованию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А</a:t>
                      </a:r>
                      <a:r>
                        <a:rPr lang="ru-RU" sz="1400" dirty="0" smtClean="0"/>
                        <a:t>вгуст  – декабрь 2015</a:t>
                      </a:r>
                      <a:endParaRPr lang="ru-RU" sz="1400" dirty="0"/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Реализация проектов. Управление</a:t>
                      </a:r>
                      <a:r>
                        <a:rPr lang="ru-RU" sz="1400" baseline="0" dirty="0" smtClean="0"/>
                        <a:t> процессами структурной перестройки системы образования муниципалитета.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Рабочие группы по мониторингу и контролю;  презентация и публикация результатов </a:t>
                      </a:r>
                      <a:r>
                        <a:rPr lang="ru-RU" sz="1400" baseline="0" dirty="0" smtClean="0"/>
                        <a:t> на основе единых показателей.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 – 2020 годы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933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676"/>
    </mc:Choice>
    <mc:Fallback>
      <p:transition spd="slow" advTm="1167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Проектные  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изменение    в образовательном процессе (образовательные технологии, организация образовательного процесса, в т.ч. внеурочной деятельности, мотивационные инструменты); </a:t>
            </a:r>
          </a:p>
          <a:p>
            <a:r>
              <a:rPr lang="ru-RU" dirty="0" smtClean="0"/>
              <a:t>повышение уровня кадрового обеспечения образовательного процесса, сопряженного с содержательными изменениями образовательного процесса;</a:t>
            </a:r>
          </a:p>
          <a:p>
            <a:r>
              <a:rPr lang="ru-RU" dirty="0" smtClean="0"/>
              <a:t>сетевое взаимодействие с образовательными организациями – партнёрами в рамках деятельности, направленной на повышение квалификации педагогических работников других учреждений, развитие социальных сетей учителей;</a:t>
            </a:r>
          </a:p>
          <a:p>
            <a:r>
              <a:rPr lang="ru-RU" dirty="0" smtClean="0"/>
              <a:t>сетевое взаимодействие с образовательными организациями – партнёрами в рамках деятельности, направленной на реализацию образовательных маршрутов обучающихся (в том числе из других образовательных организаций).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7842"/>
    </mc:Choice>
    <mc:Fallback>
      <p:transition spd="slow" advTm="17842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347</TotalTime>
  <Words>1279</Words>
  <PresentationFormat>Экран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Развитие муниципальной системы образования (далее – МСО)</vt:lpstr>
      <vt:lpstr>Принципы МСО</vt:lpstr>
      <vt:lpstr>Миссия МСО</vt:lpstr>
      <vt:lpstr>Стратегическая цель МСО</vt:lpstr>
      <vt:lpstr>Проблемы</vt:lpstr>
      <vt:lpstr>Проблемы </vt:lpstr>
      <vt:lpstr>Цель стратегического меморандума (далее – СМ)</vt:lpstr>
      <vt:lpstr>Механизм реализации</vt:lpstr>
      <vt:lpstr>Проектные  ходы</vt:lpstr>
      <vt:lpstr>Факторы успеха </vt:lpstr>
      <vt:lpstr>Потенциальная МСО</vt:lpstr>
      <vt:lpstr>Оценка результатов</vt:lpstr>
      <vt:lpstr>Ожидаемый результат</vt:lpstr>
      <vt:lpstr>План – карта оценки  проекта</vt:lpstr>
      <vt:lpstr>Слайд 15</vt:lpstr>
      <vt:lpstr>Слайд 16</vt:lpstr>
      <vt:lpstr>Слайд 17</vt:lpstr>
      <vt:lpstr>Приложение. Языковая компетенция</vt:lpstr>
      <vt:lpstr>Языковая компетентность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муниципальной системы образования (далее – МСО)</dc:title>
  <dc:creator>comp4</dc:creator>
  <cp:lastModifiedBy>comp4</cp:lastModifiedBy>
  <cp:revision>33</cp:revision>
  <dcterms:created xsi:type="dcterms:W3CDTF">2015-05-06T08:19:20Z</dcterms:created>
  <dcterms:modified xsi:type="dcterms:W3CDTF">2015-05-13T03:36:00Z</dcterms:modified>
</cp:coreProperties>
</file>